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8"/>
  </p:notesMasterIdLst>
  <p:handoutMasterIdLst>
    <p:handoutMasterId r:id="rId19"/>
  </p:handoutMasterIdLst>
  <p:sldIdLst>
    <p:sldId id="357" r:id="rId4"/>
    <p:sldId id="323" r:id="rId5"/>
    <p:sldId id="317" r:id="rId6"/>
    <p:sldId id="324" r:id="rId7"/>
    <p:sldId id="392" r:id="rId8"/>
    <p:sldId id="393" r:id="rId9"/>
    <p:sldId id="394" r:id="rId10"/>
    <p:sldId id="395" r:id="rId11"/>
    <p:sldId id="396" r:id="rId12"/>
    <p:sldId id="398" r:id="rId13"/>
    <p:sldId id="400" r:id="rId14"/>
    <p:sldId id="399" r:id="rId15"/>
    <p:sldId id="401" r:id="rId16"/>
    <p:sldId id="368" r:id="rId17"/>
  </p:sldIdLst>
  <p:sldSz cx="9144000" cy="5143500"/>
  <p:notesSz cx="6858000" cy="9144000"/>
  <p:defaultTextStyle>
    <a:defPPr>
      <a:defRPr lang="zh-CN"/>
    </a:defPPr>
    <a:lvl1pPr marL="0" lvl="0" indent="0" algn="l" defTabSz="914400" eaLnBrk="1" fontAlgn="base" latinLnBrk="0" hangingPunct="1">
      <a:lnSpc>
        <a:spcPct val="100000"/>
      </a:lnSpc>
      <a:spcBef>
        <a:spcPct val="0"/>
      </a:spcBef>
      <a:spcAft>
        <a:spcPct val="0"/>
      </a:spcAft>
      <a:buFontTx/>
      <a:buNone/>
      <a:defRPr b="0" i="0" u="none" kern="1200" baseline="0">
        <a:solidFill>
          <a:schemeClr val="tx1"/>
        </a:solidFill>
        <a:latin typeface="Arial" panose="020B0604020202020204" pitchFamily="34" charset="0"/>
        <a:ea typeface="SimSun"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Tx/>
      <a:buNone/>
      <a:defRPr sz="1800" b="0" i="0" u="none" kern="1200" baseline="0">
        <a:solidFill>
          <a:schemeClr val="tx1"/>
        </a:solidFill>
        <a:latin typeface="Arial" panose="020B060402020202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2748"/>
    <a:srgbClr val="8A158E"/>
    <a:srgbClr val="9C087B"/>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showGuides="1">
      <p:cViewPr varScale="1">
        <p:scale>
          <a:sx n="69" d="100"/>
          <a:sy n="69" d="100"/>
        </p:scale>
        <p:origin x="-138" y="-102"/>
      </p:cViewPr>
      <p:guideLst>
        <p:guide orient="horz" pos="1620"/>
        <p:guide pos="2834"/>
      </p:guideLst>
    </p:cSldViewPr>
  </p:slide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Unicode MS" panose="020B0604020202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Unicode MS" panose="020B0604020202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Unicode MS" panose="020B0604020202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Unicode MS" panose="020B0604020202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Unicode MS" panose="020B0604020202020204" charset="-122"/>
        <a:cs typeface="+mn-cs"/>
      </a:defRPr>
    </a:lvl1pPr>
    <a:lvl2pPr marL="457200" algn="l" defTabSz="914400" rtl="0" eaLnBrk="1" latinLnBrk="0" hangingPunct="1">
      <a:defRPr sz="1200" kern="1200">
        <a:solidFill>
          <a:schemeClr val="tx1"/>
        </a:solidFill>
        <a:latin typeface="+mn-lt"/>
        <a:ea typeface="Arial Unicode MS" panose="020B0604020202020204" charset="-122"/>
        <a:cs typeface="+mn-cs"/>
      </a:defRPr>
    </a:lvl2pPr>
    <a:lvl3pPr marL="914400" algn="l" defTabSz="914400" rtl="0" eaLnBrk="1" latinLnBrk="0" hangingPunct="1">
      <a:defRPr sz="1200" kern="1200">
        <a:solidFill>
          <a:schemeClr val="tx1"/>
        </a:solidFill>
        <a:latin typeface="+mn-lt"/>
        <a:ea typeface="Arial Unicode MS" panose="020B0604020202020204" charset="-122"/>
        <a:cs typeface="+mn-cs"/>
      </a:defRPr>
    </a:lvl3pPr>
    <a:lvl4pPr marL="1371600" algn="l" defTabSz="914400" rtl="0" eaLnBrk="1" latinLnBrk="0" hangingPunct="1">
      <a:defRPr sz="1200" kern="1200">
        <a:solidFill>
          <a:schemeClr val="tx1"/>
        </a:solidFill>
        <a:latin typeface="+mn-lt"/>
        <a:ea typeface="Arial Unicode MS" panose="020B0604020202020204" charset="-122"/>
        <a:cs typeface="+mn-cs"/>
      </a:defRPr>
    </a:lvl4pPr>
    <a:lvl5pPr marL="1828800" algn="l" defTabSz="914400" rtl="0" eaLnBrk="1" latinLnBrk="0" hangingPunct="1">
      <a:defRPr sz="1200" kern="1200">
        <a:solidFill>
          <a:schemeClr val="tx1"/>
        </a:solidFill>
        <a:latin typeface="+mn-lt"/>
        <a:ea typeface="Arial Unicode MS" panose="020B0604020202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2" y="841921"/>
            <a:ext cx="6858010" cy="1791016"/>
          </a:xfrm>
        </p:spPr>
        <p:txBody>
          <a:bodyPr anchor="b"/>
          <a:lstStyle>
            <a:lvl1pPr algn="ctr">
              <a:defRPr sz="3375"/>
            </a:lvl1pPr>
          </a:lstStyle>
          <a:p>
            <a:pPr fontAlgn="base"/>
            <a:r>
              <a:rPr lang="zh-CN" altLang="en-US" sz="3375"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2" y="2702005"/>
            <a:ext cx="6858010" cy="1242041"/>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860" indent="0" algn="ctr">
              <a:buNone/>
              <a:defRPr sz="900"/>
            </a:lvl8pPr>
            <a:lvl9pPr marL="2058035" indent="0" algn="ctr">
              <a:buNone/>
              <a:defRPr sz="900"/>
            </a:lvl9pPr>
          </a:lstStyle>
          <a:p>
            <a:pPr fontAlgn="base"/>
            <a:r>
              <a:rPr lang="zh-CN" altLang="en-US" sz="1350"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endParaRPr lang="zh-CN" strike="noStrike" noProof="1"/>
          </a:p>
        </p:txBody>
      </p:sp>
      <p:sp>
        <p:nvSpPr>
          <p:cNvPr id="9" name="灯片编号占位符 8"/>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endParaRPr lang="zh-CN" strike="noStrike" noProof="1"/>
          </a:p>
        </p:txBody>
      </p:sp>
      <p:sp>
        <p:nvSpPr>
          <p:cNvPr id="5" name="灯片编号占位符 4"/>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endParaRPr lang="zh-CN" strike="noStrike" noProof="1"/>
          </a:p>
        </p:txBody>
      </p:sp>
      <p:sp>
        <p:nvSpPr>
          <p:cNvPr id="4" name="灯片编号占位符 3"/>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10" y="206015"/>
            <a:ext cx="2057403" cy="438941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1" y="206015"/>
            <a:ext cx="6052939" cy="438941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30"/>
            <a:ext cx="7886712" cy="2139930"/>
          </a:xfrm>
        </p:spPr>
        <p:txBody>
          <a:bodyPr anchor="b"/>
          <a:lstStyle>
            <a:lvl1pPr>
              <a:defRPr sz="3375"/>
            </a:lvl1pPr>
          </a:lstStyle>
          <a:p>
            <a:pPr fontAlgn="base"/>
            <a:r>
              <a:rPr lang="zh-CN" altLang="en-US" sz="3375"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3442705"/>
            <a:ext cx="7886712" cy="112533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860"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z="1350"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a:p>
        </p:txBody>
      </p:sp>
      <p:sp>
        <p:nvSpPr>
          <p:cNvPr id="5" name="页脚占位符 4"/>
          <p:cNvSpPr>
            <a:spLocks noGrp="1"/>
          </p:cNvSpPr>
          <p:nvPr>
            <p:ph type="ftr" sz="quarter" idx="11"/>
          </p:nvPr>
        </p:nvSpPr>
        <p:spPr/>
        <p:txBody>
          <a:bodyPr/>
          <a:p>
            <a:pPr lvl="0" fontAlgn="base"/>
            <a:endParaRPr lang="zh-CN" strike="noStrike" noProof="1"/>
          </a:p>
        </p:txBody>
      </p:sp>
      <p:sp>
        <p:nvSpPr>
          <p:cNvPr id="6" name="灯片编号占位符 5"/>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1"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54303" y="1200362"/>
            <a:ext cx="4032510" cy="3395071"/>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273892"/>
            <a:ext cx="7886712" cy="994348"/>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2" y="1334064"/>
            <a:ext cx="3655186"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2" y="1999387"/>
            <a:ext cx="3655186"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11" y="1334064"/>
            <a:ext cx="3673187" cy="618043"/>
          </a:xfrm>
        </p:spPr>
        <p:txBody>
          <a:bodyPr anchor="ctr" anchorCtr="0"/>
          <a:lstStyle>
            <a:lvl1pPr marL="0" indent="0">
              <a:buNone/>
              <a:defRPr sz="1575"/>
            </a:lvl1pPr>
            <a:lvl2pPr marL="257175" indent="0">
              <a:buNone/>
              <a:defRPr sz="1350"/>
            </a:lvl2pPr>
            <a:lvl3pPr marL="514350" indent="0">
              <a:buNone/>
              <a:defRPr sz="1125"/>
            </a:lvl3pPr>
            <a:lvl4pPr marL="771525" indent="0">
              <a:buNone/>
              <a:defRPr sz="1015"/>
            </a:lvl4pPr>
            <a:lvl5pPr marL="1028700" indent="0">
              <a:buNone/>
              <a:defRPr sz="1015"/>
            </a:lvl5pPr>
            <a:lvl6pPr marL="1285875" indent="0">
              <a:buNone/>
              <a:defRPr sz="1015"/>
            </a:lvl6pPr>
            <a:lvl7pPr marL="1543050" indent="0">
              <a:buNone/>
              <a:defRPr sz="1015"/>
            </a:lvl7pPr>
            <a:lvl8pPr marL="1800860" indent="0">
              <a:buNone/>
              <a:defRPr sz="1015"/>
            </a:lvl8pPr>
            <a:lvl9pPr marL="2058035" indent="0">
              <a:buNone/>
              <a:defRPr sz="1015"/>
            </a:lvl9pPr>
          </a:lstStyle>
          <a:p>
            <a:pPr lvl="0" fontAlgn="base"/>
            <a:r>
              <a:rPr lang="zh-CN" altLang="en-US" sz="1575"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11" y="1999387"/>
            <a:ext cx="3673187" cy="264368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a:p>
        </p:txBody>
      </p:sp>
      <p:sp>
        <p:nvSpPr>
          <p:cNvPr id="8" name="页脚占位符 7"/>
          <p:cNvSpPr>
            <a:spLocks noGrp="1"/>
          </p:cNvSpPr>
          <p:nvPr>
            <p:ph type="ftr" sz="quarter" idx="11"/>
          </p:nvPr>
        </p:nvSpPr>
        <p:spPr/>
        <p:txBody>
          <a:bodyPr/>
          <a:p>
            <a:pPr lvl="0" fontAlgn="base"/>
            <a:endParaRPr lang="zh-CN" strike="noStrike" noProof="1"/>
          </a:p>
        </p:txBody>
      </p:sp>
      <p:sp>
        <p:nvSpPr>
          <p:cNvPr id="9" name="灯片编号占位符 8"/>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a:p>
        </p:txBody>
      </p:sp>
      <p:sp>
        <p:nvSpPr>
          <p:cNvPr id="4" name="页脚占位符 3"/>
          <p:cNvSpPr>
            <a:spLocks noGrp="1"/>
          </p:cNvSpPr>
          <p:nvPr>
            <p:ph type="ftr" sz="quarter" idx="11"/>
          </p:nvPr>
        </p:nvSpPr>
        <p:spPr/>
        <p:txBody>
          <a:bodyPr/>
          <a:p>
            <a:pPr lvl="0" fontAlgn="base"/>
            <a:endParaRPr lang="zh-CN" strike="noStrike" noProof="1"/>
          </a:p>
        </p:txBody>
      </p:sp>
      <p:sp>
        <p:nvSpPr>
          <p:cNvPr id="5" name="灯片编号占位符 4"/>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a:p>
        </p:txBody>
      </p:sp>
      <p:sp>
        <p:nvSpPr>
          <p:cNvPr id="3" name="页脚占位符 2"/>
          <p:cNvSpPr>
            <a:spLocks noGrp="1"/>
          </p:cNvSpPr>
          <p:nvPr>
            <p:ph type="ftr" sz="quarter" idx="11"/>
          </p:nvPr>
        </p:nvSpPr>
        <p:spPr/>
        <p:txBody>
          <a:bodyPr/>
          <a:p>
            <a:pPr lvl="0" fontAlgn="base"/>
            <a:endParaRPr lang="zh-CN" strike="noStrike" noProof="1"/>
          </a:p>
        </p:txBody>
      </p:sp>
      <p:sp>
        <p:nvSpPr>
          <p:cNvPr id="4" name="灯片编号占位符 3"/>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2949182"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7" y="740699"/>
            <a:ext cx="4629157" cy="3655864"/>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smtClean="0"/>
              <a:t>单击此处编辑母版文本样式</a:t>
            </a:r>
            <a:endParaRPr lang="zh-CN" altLang="en-US" strike="noStrike" noProof="1" smtClean="0"/>
          </a:p>
          <a:p>
            <a:pPr lvl="1" fontAlgn="base"/>
            <a:r>
              <a:rPr lang="zh-CN" altLang="en-US" sz="1575"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z="1125" strike="noStrike" noProof="1" smtClean="0"/>
              <a:t>第四级</a:t>
            </a:r>
            <a:endParaRPr lang="zh-CN" altLang="en-US" strike="noStrike" noProof="1" smtClean="0"/>
          </a:p>
          <a:p>
            <a:pPr lvl="4" fontAlgn="base"/>
            <a:r>
              <a:rPr lang="zh-CN" altLang="en-US" sz="1125" strike="noStrike" noProof="1" smtClean="0"/>
              <a:t>第五级</a:t>
            </a:r>
            <a:endParaRPr lang="zh-CN" altLang="en-US" strike="noStrike" noProof="1"/>
          </a:p>
        </p:txBody>
      </p:sp>
      <p:sp>
        <p:nvSpPr>
          <p:cNvPr id="4" name="文本占位符 3"/>
          <p:cNvSpPr>
            <a:spLocks noGrp="1"/>
          </p:cNvSpPr>
          <p:nvPr>
            <p:ph type="body" sz="half" idx="2"/>
          </p:nvPr>
        </p:nvSpPr>
        <p:spPr>
          <a:xfrm>
            <a:off x="629842" y="1543322"/>
            <a:ext cx="2949182" cy="2859196"/>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860" indent="0">
              <a:buNone/>
              <a:defRPr sz="565"/>
            </a:lvl8pPr>
            <a:lvl9pPr marL="2058035" indent="0">
              <a:buNone/>
              <a:defRPr sz="56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2" y="342961"/>
            <a:ext cx="3124016" cy="1200362"/>
          </a:xfrm>
        </p:spPr>
        <p:txBody>
          <a:bodyPr anchor="b"/>
          <a:lstStyle>
            <a:lvl1pPr>
              <a:defRPr sz="18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7" y="342961"/>
            <a:ext cx="4629157" cy="4053603"/>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860"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2" y="1543322"/>
            <a:ext cx="3124016" cy="2859196"/>
          </a:xfrm>
        </p:spPr>
        <p:txBody>
          <a:bodyPr/>
          <a:lstStyle>
            <a:lvl1pPr marL="0" indent="0">
              <a:buNone/>
              <a:defRPr sz="1125"/>
            </a:lvl1pPr>
            <a:lvl2pPr marL="257175" indent="0">
              <a:buNone/>
              <a:defRPr sz="1015"/>
            </a:lvl2pPr>
            <a:lvl3pPr marL="514350" indent="0">
              <a:buNone/>
              <a:defRPr sz="900"/>
            </a:lvl3pPr>
            <a:lvl4pPr marL="771525" indent="0">
              <a:buNone/>
              <a:defRPr sz="790"/>
            </a:lvl4pPr>
            <a:lvl5pPr marL="1028700" indent="0">
              <a:buNone/>
              <a:defRPr sz="790"/>
            </a:lvl5pPr>
            <a:lvl6pPr marL="1285875" indent="0">
              <a:buNone/>
              <a:defRPr sz="790"/>
            </a:lvl6pPr>
            <a:lvl7pPr marL="1543050" indent="0">
              <a:buNone/>
              <a:defRPr sz="790"/>
            </a:lvl7pPr>
            <a:lvl8pPr marL="1800860" indent="0">
              <a:buNone/>
              <a:defRPr sz="790"/>
            </a:lvl8pPr>
            <a:lvl9pPr marL="2058035" indent="0">
              <a:buNone/>
              <a:defRPr sz="790"/>
            </a:lvl9pPr>
          </a:lstStyle>
          <a:p>
            <a:pPr lvl="0" fontAlgn="base"/>
            <a:r>
              <a:rPr lang="zh-CN" altLang="en-US" sz="1125"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a:p>
        </p:txBody>
      </p:sp>
      <p:sp>
        <p:nvSpPr>
          <p:cNvPr id="6" name="页脚占位符 5"/>
          <p:cNvSpPr>
            <a:spLocks noGrp="1"/>
          </p:cNvSpPr>
          <p:nvPr>
            <p:ph type="ftr" sz="quarter" idx="11"/>
          </p:nvPr>
        </p:nvSpPr>
        <p:spPr/>
        <p:txBody>
          <a:bodyPr/>
          <a:p>
            <a:pPr lvl="0" fontAlgn="base"/>
            <a:endParaRPr lang="zh-CN" strike="noStrike" noProof="1"/>
          </a:p>
        </p:txBody>
      </p:sp>
      <p:sp>
        <p:nvSpPr>
          <p:cNvPr id="7" name="灯片编号占位符 6"/>
          <p:cNvSpPr>
            <a:spLocks noGrp="1"/>
          </p:cNvSpPr>
          <p:nvPr>
            <p:ph type="sldNum" sz="quarter" idx="12"/>
          </p:nvPr>
        </p:nvSpPr>
        <p:spPr/>
        <p:txBody>
          <a:bodyPr/>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 1025"/>
          <p:cNvSpPr>
            <a:spLocks noGrp="1"/>
          </p:cNvSpPr>
          <p:nvPr>
            <p:ph type="title"/>
          </p:nvPr>
        </p:nvSpPr>
        <p:spPr>
          <a:xfrm>
            <a:off x="457200" y="206375"/>
            <a:ext cx="8229600" cy="857250"/>
          </a:xfrm>
          <a:prstGeom prst="rect">
            <a:avLst/>
          </a:prstGeom>
          <a:noFill/>
          <a:ln w="9525">
            <a:noFill/>
          </a:ln>
        </p:spPr>
        <p:txBody>
          <a:bodyPr anchor="ctr"/>
          <a:p>
            <a:pPr lvl="0"/>
            <a:r>
              <a:rPr lang="zh-CN" altLang="en-US"/>
              <a:t>单击此处编辑母版标题样式</a:t>
            </a:r>
            <a:endParaRPr lang="zh-CN" altLang="en-US"/>
          </a:p>
        </p:txBody>
      </p:sp>
      <p:sp>
        <p:nvSpPr>
          <p:cNvPr id="1027" name="文本占位符 1026"/>
          <p:cNvSpPr>
            <a:spLocks noGrp="1"/>
          </p:cNvSpPr>
          <p:nvPr>
            <p:ph type="body"/>
          </p:nvPr>
        </p:nvSpPr>
        <p:spPr>
          <a:xfrm>
            <a:off x="457200" y="1200150"/>
            <a:ext cx="8229600" cy="3395663"/>
          </a:xfrm>
          <a:prstGeom prst="rect">
            <a:avLst/>
          </a:prstGeom>
          <a:noFill/>
          <a:ln w="9525">
            <a:noFill/>
          </a:ln>
        </p:spPr>
        <p:txBody>
          <a:bodyPr anchor="t"/>
          <a:p>
            <a:pPr lvl="0" indent="-257175"/>
            <a:r>
              <a:rPr lang="zh-CN" altLang="en-US"/>
              <a:t>单击此处编辑母版文本样式</a:t>
            </a:r>
            <a:endParaRPr lang="zh-CN" altLang="en-US"/>
          </a:p>
          <a:p>
            <a:pPr lvl="1" indent="-21463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 1025"/>
          <p:cNvSpPr>
            <a:spLocks noGrp="1"/>
          </p:cNvSpPr>
          <p:nvPr>
            <p:ph type="title"/>
          </p:nvPr>
        </p:nvSpPr>
        <p:spPr>
          <a:xfrm>
            <a:off x="457200" y="206375"/>
            <a:ext cx="8229600" cy="857250"/>
          </a:xfrm>
          <a:prstGeom prst="rect">
            <a:avLst/>
          </a:prstGeom>
          <a:noFill/>
          <a:ln w="9525">
            <a:noFill/>
          </a:ln>
        </p:spPr>
        <p:txBody>
          <a:bodyPr anchor="ctr"/>
          <a:p>
            <a:pPr lvl="0"/>
            <a:r>
              <a:rPr lang="zh-CN" altLang="en-US"/>
              <a:t>单击此处编辑母版标题样式</a:t>
            </a:r>
            <a:endParaRPr lang="zh-CN" altLang="en-US"/>
          </a:p>
        </p:txBody>
      </p:sp>
      <p:sp>
        <p:nvSpPr>
          <p:cNvPr id="3075" name="文本占位符 1026"/>
          <p:cNvSpPr>
            <a:spLocks noGrp="1"/>
          </p:cNvSpPr>
          <p:nvPr>
            <p:ph type="body"/>
          </p:nvPr>
        </p:nvSpPr>
        <p:spPr>
          <a:xfrm>
            <a:off x="457200" y="1200150"/>
            <a:ext cx="8229600" cy="3395663"/>
          </a:xfrm>
          <a:prstGeom prst="rect">
            <a:avLst/>
          </a:prstGeom>
          <a:noFill/>
          <a:ln w="9525">
            <a:noFill/>
          </a:ln>
        </p:spPr>
        <p:txBody>
          <a:bodyPr anchor="t"/>
          <a:p>
            <a:pPr lvl="0" indent="-257175"/>
            <a:r>
              <a:rPr lang="zh-CN" altLang="en-US"/>
              <a:t>单击此处编辑母版文本样式</a:t>
            </a:r>
            <a:endParaRPr lang="zh-CN" altLang="en-US"/>
          </a:p>
          <a:p>
            <a:pPr lvl="1" indent="-214630"/>
            <a:r>
              <a:rPr lang="zh-CN" altLang="en-US"/>
              <a:t>第二级</a:t>
            </a:r>
            <a:endParaRPr lang="zh-CN" altLang="en-US"/>
          </a:p>
          <a:p>
            <a:pPr lvl="2" indent="-171450"/>
            <a:r>
              <a:rPr lang="zh-CN" altLang="en-US"/>
              <a:t>第三级</a:t>
            </a:r>
            <a:endParaRPr lang="zh-CN" altLang="en-US"/>
          </a:p>
          <a:p>
            <a:pPr lvl="3" indent="-171450"/>
            <a:r>
              <a:rPr lang="zh-CN" altLang="en-US"/>
              <a:t>第四级</a:t>
            </a:r>
            <a:endParaRPr lang="zh-CN" altLang="en-US"/>
          </a:p>
          <a:p>
            <a:pPr lvl="4" indent="-171450"/>
            <a:r>
              <a:rPr lang="zh-CN" altLang="en-US"/>
              <a:t>第五级</a:t>
            </a:r>
            <a:endParaRPr lang="zh-CN" altLang="en-US"/>
          </a:p>
        </p:txBody>
      </p:sp>
      <p:sp>
        <p:nvSpPr>
          <p:cNvPr id="1028" name="日期占位符 1027"/>
          <p:cNvSpPr>
            <a:spLocks noGrp="1"/>
          </p:cNvSpPr>
          <p:nvPr>
            <p:ph type="dt" sz="half" idx="2"/>
          </p:nvPr>
        </p:nvSpPr>
        <p:spPr>
          <a:xfrm>
            <a:off x="457200" y="4684713"/>
            <a:ext cx="2133600" cy="357188"/>
          </a:xfrm>
          <a:prstGeom prst="rect">
            <a:avLst/>
          </a:prstGeom>
          <a:noFill/>
          <a:ln w="9525">
            <a:noFill/>
            <a:miter/>
          </a:ln>
        </p:spPr>
        <p:txBody>
          <a:bodyPr/>
          <a:lstStyle>
            <a:lvl1pPr>
              <a:defRPr sz="1050">
                <a:ea typeface="Arial Unicode MS" panose="020B0604020202020204" charset="-122"/>
              </a:defRPr>
            </a:lvl1pPr>
          </a:lstStyle>
          <a:p>
            <a:pPr lvl="0" fontAlgn="base"/>
            <a:endParaRPr lang="zh-CN" altLang="en-US" strike="noStrike" noProof="1"/>
          </a:p>
        </p:txBody>
      </p:sp>
      <p:sp>
        <p:nvSpPr>
          <p:cNvPr id="1029" name="页脚占位符 1028"/>
          <p:cNvSpPr>
            <a:spLocks noGrp="1"/>
          </p:cNvSpPr>
          <p:nvPr>
            <p:ph type="ftr" sz="quarter" idx="3"/>
          </p:nvPr>
        </p:nvSpPr>
        <p:spPr>
          <a:xfrm>
            <a:off x="3124200" y="4684713"/>
            <a:ext cx="2895600" cy="357188"/>
          </a:xfrm>
          <a:prstGeom prst="rect">
            <a:avLst/>
          </a:prstGeom>
          <a:noFill/>
          <a:ln w="9525">
            <a:noFill/>
            <a:miter/>
          </a:ln>
        </p:spPr>
        <p:txBody>
          <a:bodyPr/>
          <a:lstStyle>
            <a:lvl1pPr algn="ctr">
              <a:defRPr sz="1050">
                <a:ea typeface="Arial Unicode MS" panose="020B0604020202020204" charset="-122"/>
              </a:defRPr>
            </a:lvl1pPr>
          </a:lstStyle>
          <a:p>
            <a:pPr lvl="0" fontAlgn="base"/>
            <a:endParaRPr lang="zh-CN" strike="noStrike" noProof="1"/>
          </a:p>
        </p:txBody>
      </p:sp>
      <p:sp>
        <p:nvSpPr>
          <p:cNvPr id="1030" name="灯片编号占位符 1029"/>
          <p:cNvSpPr>
            <a:spLocks noGrp="1"/>
          </p:cNvSpPr>
          <p:nvPr>
            <p:ph type="sldNum" sz="quarter" idx="4"/>
          </p:nvPr>
        </p:nvSpPr>
        <p:spPr>
          <a:xfrm>
            <a:off x="6553200" y="4684713"/>
            <a:ext cx="2133600" cy="357188"/>
          </a:xfrm>
          <a:prstGeom prst="rect">
            <a:avLst/>
          </a:prstGeom>
          <a:noFill/>
          <a:ln w="9525">
            <a:noFill/>
            <a:miter/>
          </a:ln>
        </p:spPr>
        <p:txBody>
          <a:bodyPr/>
          <a:lstStyle>
            <a:lvl1pPr algn="r">
              <a:defRPr sz="1050">
                <a:ea typeface="Arial Unicode MS" panose="020B0604020202020204" charset="-122"/>
                <a:cs typeface="Arial Unicode MS" panose="020B0604020202020204" charset="-122"/>
              </a:defRPr>
            </a:lvl1pPr>
          </a:lstStyle>
          <a:p>
            <a:pPr lvl="0" fontAlgn="base"/>
            <a:fld id="{9A0DB2DC-4C9A-4742-B13C-FB6460FD3503}" type="slidenum">
              <a:rPr lang="zh-CN" sz="1050" strike="noStrike" noProof="1">
                <a:latin typeface="Arial" panose="020B0604020202020204" pitchFamily="34" charset="0"/>
              </a:rPr>
            </a:fld>
            <a:endParaRPr lang="zh-CN"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Arial Unicode MS" panose="020B0604020202020204" charset="-122"/>
          <a:cs typeface="+mj-cs"/>
        </a:defRPr>
      </a:lvl1pPr>
    </p:titleStyle>
    <p:bodyStyle>
      <a:lvl1pPr marL="257175" lvl="0" indent="-256540" algn="l" defTabSz="685800" eaLnBrk="1" fontAlgn="base" latinLnBrk="0" hangingPunct="1">
        <a:spcBef>
          <a:spcPct val="15000"/>
        </a:spcBef>
        <a:spcAft>
          <a:spcPct val="0"/>
        </a:spcAft>
        <a:buChar char="•"/>
        <a:defRPr sz="2400" b="0" i="0" u="none" kern="1200" baseline="0">
          <a:solidFill>
            <a:schemeClr val="tx1"/>
          </a:solidFill>
          <a:latin typeface="+mn-lt"/>
          <a:ea typeface="Arial Unicode MS" panose="020B0604020202020204" charset="-122"/>
          <a:cs typeface="+mn-cs"/>
        </a:defRPr>
      </a:lvl1pPr>
      <a:lvl2pPr marL="557530" lvl="1" indent="-213995" algn="l" defTabSz="685800" eaLnBrk="1" fontAlgn="base" latinLnBrk="0" hangingPunct="1">
        <a:spcBef>
          <a:spcPct val="15000"/>
        </a:spcBef>
        <a:spcAft>
          <a:spcPct val="0"/>
        </a:spcAft>
        <a:buChar char="–"/>
        <a:defRPr sz="2100" b="0" i="0" u="none" kern="1200" baseline="0">
          <a:solidFill>
            <a:schemeClr val="tx1"/>
          </a:solidFill>
          <a:latin typeface="+mn-lt"/>
          <a:ea typeface="Arial Unicode MS" panose="020B0604020202020204" charset="-122"/>
          <a:cs typeface="+mn-cs"/>
        </a:defRPr>
      </a:lvl2pPr>
      <a:lvl3pPr marL="857250" lvl="2" indent="-170815" algn="l" defTabSz="685800" eaLnBrk="1" fontAlgn="base" latinLnBrk="0" hangingPunct="1">
        <a:spcBef>
          <a:spcPct val="15000"/>
        </a:spcBef>
        <a:spcAft>
          <a:spcPct val="0"/>
        </a:spcAft>
        <a:buChar char="•"/>
        <a:defRPr sz="1800" b="0" i="0" u="none" kern="1200" baseline="0">
          <a:solidFill>
            <a:schemeClr val="tx1"/>
          </a:solidFill>
          <a:latin typeface="+mn-lt"/>
          <a:ea typeface="Arial Unicode MS" panose="020B0604020202020204" charset="-122"/>
          <a:cs typeface="+mn-cs"/>
        </a:defRPr>
      </a:lvl3pPr>
      <a:lvl4pPr marL="1200150" lvl="3"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4pPr>
      <a:lvl5pPr marL="1543050" lvl="4" indent="-170815" algn="l" defTabSz="685800" eaLnBrk="1" fontAlgn="base" latinLnBrk="0" hangingPunct="1">
        <a:spcBef>
          <a:spcPct val="15000"/>
        </a:spcBef>
        <a:spcAft>
          <a:spcPct val="0"/>
        </a:spcAft>
        <a:buChar char="»"/>
        <a:defRPr sz="1500" b="0" i="0" u="none" kern="1200" baseline="0">
          <a:solidFill>
            <a:schemeClr val="tx1"/>
          </a:solidFill>
          <a:latin typeface="+mn-lt"/>
          <a:ea typeface="Arial Unicode MS" panose="020B0604020202020204" charset="-122"/>
          <a:cs typeface="+mn-cs"/>
        </a:defRPr>
      </a:lvl5pPr>
      <a:lvl6pPr marL="1886585" lvl="5"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6pPr>
      <a:lvl7pPr marL="2229485" lvl="6"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7pPr>
      <a:lvl8pPr marL="2572385" lvl="7"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8pPr>
      <a:lvl9pPr marL="2915285" lvl="8" indent="-170815" algn="l" defTabSz="685800" eaLnBrk="1" fontAlgn="base" latinLnBrk="0" hangingPunct="1">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None/>
        <a:defRPr sz="1350" b="0" i="0" u="none" kern="1200" baseline="0">
          <a:solidFill>
            <a:schemeClr val="tx1"/>
          </a:solidFill>
          <a:latin typeface="+mn-lt"/>
          <a:ea typeface="+mn-ea"/>
          <a:cs typeface="+mn-cs"/>
        </a:defRPr>
      </a:lvl1pPr>
      <a:lvl2pPr marL="342900" lvl="1"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2pPr>
      <a:lvl3pPr marL="685800" lvl="2"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3pPr>
      <a:lvl4pPr marL="1028700" lvl="3"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4pPr>
      <a:lvl5pPr marL="1371600" lvl="4"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5pPr>
      <a:lvl6pPr marL="1714500" lvl="5"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6pPr>
      <a:lvl7pPr marL="2058035" lvl="6"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7pPr>
      <a:lvl8pPr marL="2400935" lvl="7"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8pPr>
      <a:lvl9pPr marL="2743835" lvl="8"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3.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4579" name="文本框 2"/>
          <p:cNvSpPr txBox="1"/>
          <p:nvPr/>
        </p:nvSpPr>
        <p:spPr>
          <a:xfrm>
            <a:off x="1570355" y="2431733"/>
            <a:ext cx="6011863" cy="583565"/>
          </a:xfrm>
          <a:prstGeom prst="rect">
            <a:avLst/>
          </a:prstGeom>
          <a:noFill/>
          <a:ln w="9525">
            <a:noFill/>
          </a:ln>
        </p:spPr>
        <p:txBody>
          <a:bodyPr wrap="square" anchor="t">
            <a:spAutoFit/>
          </a:bodyPr>
          <a:p>
            <a:pPr algn="dist"/>
            <a:r>
              <a:rPr lang="en-IN" altLang="en-US" sz="3200" b="1">
                <a:solidFill>
                  <a:srgbClr val="FF9900"/>
                </a:solidFill>
                <a:latin typeface="Arial Unicode MS" panose="020B0604020202020204" charset="-122"/>
                <a:ea typeface="Arial Unicode MS" panose="020B0604020202020204" charset="-122"/>
              </a:rPr>
              <a:t>CS-210 PROJECT</a:t>
            </a:r>
            <a:endParaRPr lang="en-IN" altLang="en-US" sz="3200" b="1">
              <a:solidFill>
                <a:srgbClr val="FF9900"/>
              </a:solidFill>
              <a:latin typeface="Arial Unicode MS" panose="020B0604020202020204" charset="-122"/>
              <a:ea typeface="Arial Unicode MS" panose="020B0604020202020204" charset="-122"/>
            </a:endParaRPr>
          </a:p>
        </p:txBody>
      </p:sp>
      <p:sp>
        <p:nvSpPr>
          <p:cNvPr id="2"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4581" name="文本框 4"/>
          <p:cNvSpPr txBox="1"/>
          <p:nvPr/>
        </p:nvSpPr>
        <p:spPr>
          <a:xfrm>
            <a:off x="965200" y="3495675"/>
            <a:ext cx="7204075" cy="1198880"/>
          </a:xfrm>
          <a:prstGeom prst="rect">
            <a:avLst/>
          </a:prstGeom>
          <a:noFill/>
          <a:ln w="9525">
            <a:noFill/>
          </a:ln>
        </p:spPr>
        <p:txBody>
          <a:bodyPr wrap="square" anchor="t">
            <a:spAutoFit/>
          </a:bodyPr>
          <a:p>
            <a:pPr algn="ctr">
              <a:lnSpc>
                <a:spcPct val="150000"/>
              </a:lnSpc>
            </a:pPr>
            <a:r>
              <a:rPr lang="en-IN" altLang="en-US" sz="2400" dirty="0">
                <a:solidFill>
                  <a:schemeClr val="bg1"/>
                </a:solidFill>
                <a:latin typeface="Arial Unicode MS" panose="020B0604020202020204" charset="-122"/>
                <a:ea typeface="Arial Unicode MS" panose="020B0604020202020204" charset="-122"/>
                <a:sym typeface="Arial" panose="020B0604020202020204" pitchFamily="34" charset="0"/>
              </a:rPr>
              <a:t>BLUETOOTH CONTROLLED ROBO-CAR USING ARDUINO</a:t>
            </a:r>
            <a:r>
              <a:rPr lang="en-US" altLang="en-US" sz="2400" dirty="0">
                <a:solidFill>
                  <a:schemeClr val="bg1"/>
                </a:solidFill>
                <a:latin typeface="Arial Unicode MS" panose="020B0604020202020204" charset="-122"/>
                <a:ea typeface="Arial Unicode MS" panose="020B0604020202020204" charset="-122"/>
                <a:sym typeface="Arial" panose="020B0604020202020204" pitchFamily="34" charset="0"/>
              </a:rPr>
              <a:t>
</a:t>
            </a:r>
            <a:endParaRPr lang="en-US" altLang="en-US" sz="2400" dirty="0">
              <a:solidFill>
                <a:schemeClr val="bg1"/>
              </a:solidFill>
              <a:latin typeface="Arial Unicode MS" panose="020B0604020202020204" charset="-122"/>
              <a:ea typeface="Arial Unicode MS" panose="020B0604020202020204" charset="-122"/>
              <a:sym typeface="SimSun" panose="02010600030101010101" pitchFamily="2" charset="-122"/>
            </a:endParaRPr>
          </a:p>
        </p:txBody>
      </p:sp>
      <p:sp>
        <p:nvSpPr>
          <p:cNvPr id="24580" name="文本框 3"/>
          <p:cNvSpPr/>
          <p:nvPr/>
        </p:nvSpPr>
        <p:spPr>
          <a:xfrm>
            <a:off x="6396990" y="4268470"/>
            <a:ext cx="2346960" cy="458620"/>
          </a:xfrm>
          <a:prstGeom prst="roundRect">
            <a:avLst>
              <a:gd name="adj" fmla="val 16667"/>
            </a:avLst>
          </a:prstGeom>
          <a:solidFill>
            <a:srgbClr val="FF9900"/>
          </a:solidFill>
          <a:ln w="9525">
            <a:noFill/>
          </a:ln>
        </p:spPr>
        <p:txBody>
          <a:bodyPr wrap="square" anchor="t">
            <a:spAutoFit/>
          </a:bodyPr>
          <a:p>
            <a:pPr algn="dist"/>
            <a:r>
              <a:rPr lang="en-IN" altLang="zh-CN" sz="1000">
                <a:solidFill>
                  <a:schemeClr val="bg1"/>
                </a:solidFill>
                <a:latin typeface="Arial Unicode MS" panose="020B0604020202020204" charset="-122"/>
                <a:ea typeface="Arial Unicode MS" panose="020B0604020202020204" charset="-122"/>
              </a:rPr>
              <a:t>ARKADEEP ACHARYA 2101AI41</a:t>
            </a:r>
            <a:endParaRPr lang="en-IN" altLang="zh-CN" sz="1000">
              <a:solidFill>
                <a:schemeClr val="bg1"/>
              </a:solidFill>
              <a:latin typeface="Arial Unicode MS" panose="020B0604020202020204" charset="-122"/>
              <a:ea typeface="Arial Unicode MS" panose="020B0604020202020204" charset="-122"/>
            </a:endParaRPr>
          </a:p>
          <a:p>
            <a:pPr algn="dist"/>
            <a:r>
              <a:rPr lang="en-IN" altLang="zh-CN" sz="1000">
                <a:solidFill>
                  <a:schemeClr val="bg1"/>
                </a:solidFill>
                <a:latin typeface="Arial Unicode MS" panose="020B0604020202020204" charset="-122"/>
                <a:ea typeface="Arial Unicode MS" panose="020B0604020202020204" charset="-122"/>
              </a:rPr>
              <a:t>ARITRA BHADURI 2101AI40</a:t>
            </a:r>
            <a:endParaRPr lang="zh-CN" altLang="en-US" sz="1000">
              <a:solidFill>
                <a:schemeClr val="bg1"/>
              </a:solidFill>
              <a:latin typeface="Arial Unicode MS" panose="020B0604020202020204" charset="-122"/>
              <a:ea typeface="Arial Unicode MS" panose="020B0604020202020204" charset="-122"/>
            </a:endParaRPr>
          </a:p>
        </p:txBody>
      </p:sp>
      <p:grpSp>
        <p:nvGrpSpPr>
          <p:cNvPr id="314412" name="组合 65"/>
          <p:cNvGrpSpPr/>
          <p:nvPr/>
        </p:nvGrpSpPr>
        <p:grpSpPr>
          <a:xfrm>
            <a:off x="4043363" y="1035050"/>
            <a:ext cx="1049337" cy="1052513"/>
            <a:chOff x="5959" y="2302"/>
            <a:chExt cx="937" cy="937"/>
          </a:xfrm>
        </p:grpSpPr>
        <p:sp>
          <p:nvSpPr>
            <p:cNvPr id="6"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56"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p>
              <a:pPr fontAlgn="base"/>
              <a:endParaRPr lang="zh-CN" altLang="en-US" sz="1405" strike="noStrike" noProof="1">
                <a:ea typeface="Arial Unicode MS" panose="020B0604020202020204" charset="-122"/>
              </a:endParaRPr>
            </a:p>
          </p:txBody>
        </p:sp>
      </p:grpSp>
      <p:sp>
        <p:nvSpPr>
          <p:cNvPr id="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581"/>
                                        </p:tgtEl>
                                        <p:attrNameLst>
                                          <p:attrName>style.visibility</p:attrName>
                                        </p:attrNameLst>
                                      </p:cBhvr>
                                      <p:to>
                                        <p:strVal val="visible"/>
                                      </p:to>
                                    </p:set>
                                    <p:animEffect transition="in" filter="fade">
                                      <p:cBhvr>
                                        <p:cTn id="11" dur="500"/>
                                        <p:tgtEl>
                                          <p:spTgt spid="24581"/>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314412"/>
                                        </p:tgtEl>
                                        <p:attrNameLst>
                                          <p:attrName>style.visibility</p:attrName>
                                        </p:attrNameLst>
                                      </p:cBhvr>
                                      <p:to>
                                        <p:strVal val="visible"/>
                                      </p:to>
                                    </p:set>
                                    <p:anim calcmode="lin" valueType="num">
                                      <p:cBhvr>
                                        <p:cTn id="15" dur="500" fill="hold"/>
                                        <p:tgtEl>
                                          <p:spTgt spid="314412"/>
                                        </p:tgtEl>
                                        <p:attrNameLst>
                                          <p:attrName>ppt_w</p:attrName>
                                        </p:attrNameLst>
                                      </p:cBhvr>
                                      <p:tavLst>
                                        <p:tav tm="0">
                                          <p:val>
                                            <p:fltVal val="0.000000"/>
                                          </p:val>
                                        </p:tav>
                                        <p:tav tm="100000">
                                          <p:val>
                                            <p:strVal val="#ppt_w"/>
                                          </p:val>
                                        </p:tav>
                                      </p:tavLst>
                                    </p:anim>
                                    <p:anim calcmode="lin" valueType="num">
                                      <p:cBhvr>
                                        <p:cTn id="16" dur="500" fill="hold"/>
                                        <p:tgtEl>
                                          <p:spTgt spid="314412"/>
                                        </p:tgtEl>
                                        <p:attrNameLst>
                                          <p:attrName>ppt_h</p:attrName>
                                        </p:attrNameLst>
                                      </p:cBhvr>
                                      <p:tavLst>
                                        <p:tav tm="0">
                                          <p:val>
                                            <p:fltVal val="0.000000"/>
                                          </p:val>
                                        </p:tav>
                                        <p:tav tm="100000">
                                          <p:val>
                                            <p:strVal val="#ppt_h"/>
                                          </p:val>
                                        </p:tav>
                                      </p:tavLst>
                                    </p:anim>
                                    <p:anim calcmode="lin" valueType="num">
                                      <p:cBhvr>
                                        <p:cTn id="17" dur="500" fill="hold"/>
                                        <p:tgtEl>
                                          <p:spTgt spid="314412"/>
                                        </p:tgtEl>
                                        <p:attrNameLst>
                                          <p:attrName>style.rotation</p:attrName>
                                        </p:attrNameLst>
                                      </p:cBhvr>
                                      <p:tavLst>
                                        <p:tav tm="0">
                                          <p:val>
                                            <p:fltVal val="360.000000"/>
                                          </p:val>
                                        </p:tav>
                                        <p:tav tm="100000">
                                          <p:val>
                                            <p:fltVal val="0.000000"/>
                                          </p:val>
                                        </p:tav>
                                      </p:tavLst>
                                    </p:anim>
                                    <p:animEffect transition="in" filter="fade">
                                      <p:cBhvr>
                                        <p:cTn id="18" dur="500"/>
                                        <p:tgtEl>
                                          <p:spTgt spid="314412"/>
                                        </p:tgtEl>
                                      </p:cBhvr>
                                    </p:animEffect>
                                  </p:childTnLst>
                                </p:cTn>
                              </p:par>
                            </p:childTnLst>
                          </p:cTn>
                        </p:par>
                        <p:par>
                          <p:cTn id="19" fill="hold">
                            <p:stCondLst>
                              <p:cond delay="1500"/>
                            </p:stCondLst>
                            <p:childTnLst>
                              <p:par>
                                <p:cTn id="20" presetID="49" presetClass="entr" presetSubtype="0" decel="10000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000000"/>
                                          </p:val>
                                        </p:tav>
                                        <p:tav tm="100000">
                                          <p:val>
                                            <p:strVal val="#ppt_w"/>
                                          </p:val>
                                        </p:tav>
                                      </p:tavLst>
                                    </p:anim>
                                    <p:anim calcmode="lin" valueType="num">
                                      <p:cBhvr>
                                        <p:cTn id="23" dur="500" fill="hold"/>
                                        <p:tgtEl>
                                          <p:spTgt spid="3"/>
                                        </p:tgtEl>
                                        <p:attrNameLst>
                                          <p:attrName>ppt_h</p:attrName>
                                        </p:attrNameLst>
                                      </p:cBhvr>
                                      <p:tavLst>
                                        <p:tav tm="0">
                                          <p:val>
                                            <p:fltVal val="0.000000"/>
                                          </p:val>
                                        </p:tav>
                                        <p:tav tm="100000">
                                          <p:val>
                                            <p:strVal val="#ppt_h"/>
                                          </p:val>
                                        </p:tav>
                                      </p:tavLst>
                                    </p:anim>
                                    <p:anim calcmode="lin" valueType="num">
                                      <p:cBhvr>
                                        <p:cTn id="24" dur="500" fill="hold"/>
                                        <p:tgtEl>
                                          <p:spTgt spid="3"/>
                                        </p:tgtEl>
                                        <p:attrNameLst>
                                          <p:attrName>style.rotation</p:attrName>
                                        </p:attrNameLst>
                                      </p:cBhvr>
                                      <p:tavLst>
                                        <p:tav tm="0">
                                          <p:val>
                                            <p:fltVal val="360.000000"/>
                                          </p:val>
                                        </p:tav>
                                        <p:tav tm="100000">
                                          <p:val>
                                            <p:fltVal val="0.000000"/>
                                          </p:val>
                                        </p:tav>
                                      </p:tavLst>
                                    </p:anim>
                                    <p:animEffect transition="in" filter="fade">
                                      <p:cBhvr>
                                        <p:cTn id="25" dur="500"/>
                                        <p:tgtEl>
                                          <p:spTgt spid="3"/>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000000"/>
                                          </p:val>
                                        </p:tav>
                                        <p:tav tm="100000">
                                          <p:val>
                                            <p:strVal val="#ppt_w"/>
                                          </p:val>
                                        </p:tav>
                                      </p:tavLst>
                                    </p:anim>
                                    <p:anim calcmode="lin" valueType="num">
                                      <p:cBhvr>
                                        <p:cTn id="30" dur="500" fill="hold"/>
                                        <p:tgtEl>
                                          <p:spTgt spid="7"/>
                                        </p:tgtEl>
                                        <p:attrNameLst>
                                          <p:attrName>ppt_h</p:attrName>
                                        </p:attrNameLst>
                                      </p:cBhvr>
                                      <p:tavLst>
                                        <p:tav tm="0">
                                          <p:val>
                                            <p:fltVal val="0.000000"/>
                                          </p:val>
                                        </p:tav>
                                        <p:tav tm="100000">
                                          <p:val>
                                            <p:strVal val="#ppt_h"/>
                                          </p:val>
                                        </p:tav>
                                      </p:tavLst>
                                    </p:anim>
                                    <p:anim calcmode="lin" valueType="num">
                                      <p:cBhvr>
                                        <p:cTn id="31" dur="500" fill="hold"/>
                                        <p:tgtEl>
                                          <p:spTgt spid="7"/>
                                        </p:tgtEl>
                                        <p:attrNameLst>
                                          <p:attrName>style.rotation</p:attrName>
                                        </p:attrNameLst>
                                      </p:cBhvr>
                                      <p:tavLst>
                                        <p:tav tm="0">
                                          <p:val>
                                            <p:fltVal val="360.000000"/>
                                          </p:val>
                                        </p:tav>
                                        <p:tav tm="100000">
                                          <p:val>
                                            <p:fltVal val="0.000000"/>
                                          </p:val>
                                        </p:tav>
                                      </p:tavLst>
                                    </p:anim>
                                    <p:animEffect transition="in" filter="fade">
                                      <p:cBhvr>
                                        <p:cTn id="32" dur="500"/>
                                        <p:tgtEl>
                                          <p:spTgt spid="7"/>
                                        </p:tgtEl>
                                      </p:cBhvr>
                                    </p:animEffect>
                                  </p:childTnLst>
                                </p:cTn>
                              </p:par>
                            </p:childTnLst>
                          </p:cTn>
                        </p:par>
                        <p:par>
                          <p:cTn id="33" fill="hold">
                            <p:stCondLst>
                              <p:cond delay="2500"/>
                            </p:stCondLst>
                            <p:childTnLst>
                              <p:par>
                                <p:cTn id="34" presetID="49" presetClass="entr" presetSubtype="0" decel="10000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000000"/>
                                          </p:val>
                                        </p:tav>
                                        <p:tav tm="100000">
                                          <p:val>
                                            <p:strVal val="#ppt_w"/>
                                          </p:val>
                                        </p:tav>
                                      </p:tavLst>
                                    </p:anim>
                                    <p:anim calcmode="lin" valueType="num">
                                      <p:cBhvr>
                                        <p:cTn id="37" dur="500" fill="hold"/>
                                        <p:tgtEl>
                                          <p:spTgt spid="5"/>
                                        </p:tgtEl>
                                        <p:attrNameLst>
                                          <p:attrName>ppt_h</p:attrName>
                                        </p:attrNameLst>
                                      </p:cBhvr>
                                      <p:tavLst>
                                        <p:tav tm="0">
                                          <p:val>
                                            <p:fltVal val="0.000000"/>
                                          </p:val>
                                        </p:tav>
                                        <p:tav tm="100000">
                                          <p:val>
                                            <p:strVal val="#ppt_h"/>
                                          </p:val>
                                        </p:tav>
                                      </p:tavLst>
                                    </p:anim>
                                    <p:anim calcmode="lin" valueType="num">
                                      <p:cBhvr>
                                        <p:cTn id="38" dur="500" fill="hold"/>
                                        <p:tgtEl>
                                          <p:spTgt spid="5"/>
                                        </p:tgtEl>
                                        <p:attrNameLst>
                                          <p:attrName>style.rotation</p:attrName>
                                        </p:attrNameLst>
                                      </p:cBhvr>
                                      <p:tavLst>
                                        <p:tav tm="0">
                                          <p:val>
                                            <p:fltVal val="360.000000"/>
                                          </p:val>
                                        </p:tav>
                                        <p:tav tm="100000">
                                          <p:val>
                                            <p:fltVal val="0.000000"/>
                                          </p:val>
                                        </p:tav>
                                      </p:tavLst>
                                    </p:anim>
                                    <p:animEffect transition="in" filter="fade">
                                      <p:cBhvr>
                                        <p:cTn id="39" dur="500"/>
                                        <p:tgtEl>
                                          <p:spTgt spid="5"/>
                                        </p:tgtEl>
                                      </p:cBhvr>
                                    </p:animEffect>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fltVal val="0.000000"/>
                                          </p:val>
                                        </p:tav>
                                        <p:tav tm="100000">
                                          <p:val>
                                            <p:strVal val="#ppt_w"/>
                                          </p:val>
                                        </p:tav>
                                      </p:tavLst>
                                    </p:anim>
                                    <p:anim calcmode="lin" valueType="num">
                                      <p:cBhvr>
                                        <p:cTn id="44" dur="500" fill="hold"/>
                                        <p:tgtEl>
                                          <p:spTgt spid="4"/>
                                        </p:tgtEl>
                                        <p:attrNameLst>
                                          <p:attrName>ppt_h</p:attrName>
                                        </p:attrNameLst>
                                      </p:cBhvr>
                                      <p:tavLst>
                                        <p:tav tm="0">
                                          <p:val>
                                            <p:fltVal val="0.000000"/>
                                          </p:val>
                                        </p:tav>
                                        <p:tav tm="100000">
                                          <p:val>
                                            <p:strVal val="#ppt_h"/>
                                          </p:val>
                                        </p:tav>
                                      </p:tavLst>
                                    </p:anim>
                                    <p:anim calcmode="lin" valueType="num">
                                      <p:cBhvr>
                                        <p:cTn id="45" dur="500" fill="hold"/>
                                        <p:tgtEl>
                                          <p:spTgt spid="4"/>
                                        </p:tgtEl>
                                        <p:attrNameLst>
                                          <p:attrName>style.rotation</p:attrName>
                                        </p:attrNameLst>
                                      </p:cBhvr>
                                      <p:tavLst>
                                        <p:tav tm="0">
                                          <p:val>
                                            <p:fltVal val="360.000000"/>
                                          </p:val>
                                        </p:tav>
                                        <p:tav tm="100000">
                                          <p:val>
                                            <p:fltVal val="0.000000"/>
                                          </p:val>
                                        </p:tav>
                                      </p:tavLst>
                                    </p:anim>
                                    <p:animEffect transition="in" filter="fade">
                                      <p:cBhvr>
                                        <p:cTn id="46" dur="500"/>
                                        <p:tgtEl>
                                          <p:spTgt spid="4"/>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24580"/>
                                        </p:tgtEl>
                                        <p:attrNameLst>
                                          <p:attrName>style.visibility</p:attrName>
                                        </p:attrNameLst>
                                      </p:cBhvr>
                                      <p:to>
                                        <p:strVal val="visible"/>
                                      </p:to>
                                    </p:set>
                                    <p:animEffect transition="in" filter="fade">
                                      <p:cBhvr>
                                        <p:cTn id="50" dur="500"/>
                                        <p:tgtEl>
                                          <p:spTgt spid="24580"/>
                                        </p:tgtEl>
                                      </p:cBhvr>
                                    </p:animEffect>
                                  </p:childTnLst>
                                </p:cTn>
                              </p:par>
                            </p:childTnLst>
                          </p:cTn>
                        </p:par>
                        <p:par>
                          <p:cTn id="51" fill="hold">
                            <p:stCondLst>
                              <p:cond delay="4000"/>
                            </p:stCondLst>
                            <p:childTnLst>
                              <p:par>
                                <p:cTn id="52" presetID="2" presetClass="entr" presetSubtype="8"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0-#ppt_w/2"/>
                                          </p:val>
                                        </p:tav>
                                        <p:tav tm="100000">
                                          <p:val>
                                            <p:strVal val="#ppt_x"/>
                                          </p:val>
                                        </p:tav>
                                      </p:tavLst>
                                    </p:anim>
                                    <p:anim calcmode="lin" valueType="num">
                                      <p:cBhvr additive="base">
                                        <p:cTn id="5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1" grpId="0"/>
      <p:bldP spid="24580" grpId="0" bldLvl="0" animBg="1"/>
      <p:bldP spid="3" grpId="0" animBg="1"/>
      <p:bldP spid="7" grpId="0" animBg="1"/>
      <p:bldP spid="5" grpId="0" animBg="1"/>
      <p:bldP spid="4" grpId="0" animBg="1"/>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4373" name="组合 48"/>
          <p:cNvGrpSpPr/>
          <p:nvPr/>
        </p:nvGrpSpPr>
        <p:grpSpPr>
          <a:xfrm>
            <a:off x="7746365" y="59690"/>
            <a:ext cx="1034415" cy="1043305"/>
            <a:chOff x="1758" y="973"/>
            <a:chExt cx="937" cy="937"/>
          </a:xfrm>
          <a:blipFill rotWithShape="1">
            <a:blip r:embed="rId1"/>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ANDROID</a:t>
            </a:r>
            <a:r>
              <a:rPr lang="en-IN" altLang="en-US" sz="2800" b="1" strike="noStrike" cap="small" noProof="1" dirty="0" smtClean="0">
                <a:solidFill>
                  <a:srgbClr val="002748"/>
                </a:solidFill>
                <a:latin typeface="Arial Unicode MS" panose="020B0604020202020204" charset="-122"/>
                <a:ea typeface="Arial Unicode MS" panose="020B0604020202020204" charset="-122"/>
              </a:rPr>
              <a:t> </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APP</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2" name="Picture 1" descr="mit block"/>
          <p:cNvPicPr>
            <a:picLocks noChangeAspect="1"/>
          </p:cNvPicPr>
          <p:nvPr/>
        </p:nvPicPr>
        <p:blipFill>
          <a:blip r:embed="rId2"/>
          <a:stretch>
            <a:fillRect/>
          </a:stretch>
        </p:blipFill>
        <p:spPr>
          <a:xfrm>
            <a:off x="1122045" y="1183640"/>
            <a:ext cx="6899910" cy="36703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000000"/>
                                          </p:val>
                                        </p:tav>
                                        <p:tav tm="100000">
                                          <p:val>
                                            <p:strVal val="#ppt_w"/>
                                          </p:val>
                                        </p:tav>
                                      </p:tavLst>
                                    </p:anim>
                                    <p:anim calcmode="lin" valueType="num">
                                      <p:cBhvr>
                                        <p:cTn id="13" dur="500" fill="hold"/>
                                        <p:tgtEl>
                                          <p:spTgt spid="314373"/>
                                        </p:tgtEl>
                                        <p:attrNameLst>
                                          <p:attrName>ppt_h</p:attrName>
                                        </p:attrNameLst>
                                      </p:cBhvr>
                                      <p:tavLst>
                                        <p:tav tm="0">
                                          <p:val>
                                            <p:fltVal val="0.000000"/>
                                          </p:val>
                                        </p:tav>
                                        <p:tav tm="100000">
                                          <p:val>
                                            <p:strVal val="#ppt_h"/>
                                          </p:val>
                                        </p:tav>
                                      </p:tavLst>
                                    </p:anim>
                                    <p:anim calcmode="lin" valueType="num">
                                      <p:cBhvr>
                                        <p:cTn id="14" dur="500" fill="hold"/>
                                        <p:tgtEl>
                                          <p:spTgt spid="314373"/>
                                        </p:tgtEl>
                                        <p:attrNameLst>
                                          <p:attrName>style.rotation</p:attrName>
                                        </p:attrNameLst>
                                      </p:cBhvr>
                                      <p:tavLst>
                                        <p:tav tm="0">
                                          <p:val>
                                            <p:fltVal val="360.000000"/>
                                          </p:val>
                                        </p:tav>
                                        <p:tav tm="100000">
                                          <p:val>
                                            <p:fltVal val="0.00000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000000"/>
                                          </p:val>
                                        </p:tav>
                                        <p:tav tm="100000">
                                          <p:val>
                                            <p:strVal val="#ppt_w"/>
                                          </p:val>
                                        </p:tav>
                                      </p:tavLst>
                                    </p:anim>
                                    <p:anim calcmode="lin" valueType="num">
                                      <p:cBhvr>
                                        <p:cTn id="20" dur="500" fill="hold"/>
                                        <p:tgtEl>
                                          <p:spTgt spid="4"/>
                                        </p:tgtEl>
                                        <p:attrNameLst>
                                          <p:attrName>ppt_h</p:attrName>
                                        </p:attrNameLst>
                                      </p:cBhvr>
                                      <p:tavLst>
                                        <p:tav tm="0">
                                          <p:val>
                                            <p:fltVal val="0.000000"/>
                                          </p:val>
                                        </p:tav>
                                        <p:tav tm="100000">
                                          <p:val>
                                            <p:strVal val="#ppt_h"/>
                                          </p:val>
                                        </p:tav>
                                      </p:tavLst>
                                    </p:anim>
                                    <p:anim calcmode="lin" valueType="num">
                                      <p:cBhvr>
                                        <p:cTn id="21" dur="500" fill="hold"/>
                                        <p:tgtEl>
                                          <p:spTgt spid="4"/>
                                        </p:tgtEl>
                                        <p:attrNameLst>
                                          <p:attrName>style.rotation</p:attrName>
                                        </p:attrNameLst>
                                      </p:cBhvr>
                                      <p:tavLst>
                                        <p:tav tm="0">
                                          <p:val>
                                            <p:fltVal val="360.000000"/>
                                          </p:val>
                                        </p:tav>
                                        <p:tav tm="100000">
                                          <p:val>
                                            <p:fltVal val="0.00000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0-#ppt_w/2"/>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4373" name="组合 48"/>
          <p:cNvGrpSpPr/>
          <p:nvPr/>
        </p:nvGrpSpPr>
        <p:grpSpPr>
          <a:xfrm>
            <a:off x="7746365" y="59690"/>
            <a:ext cx="1034415" cy="1043305"/>
            <a:chOff x="1758" y="973"/>
            <a:chExt cx="937" cy="937"/>
          </a:xfrm>
          <a:blipFill rotWithShape="1">
            <a:blip r:embed="rId1"/>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ANDROID</a:t>
            </a:r>
            <a:r>
              <a:rPr lang="en-IN" altLang="en-US" sz="2800" b="1" strike="noStrike" cap="small" noProof="1" dirty="0" smtClean="0">
                <a:solidFill>
                  <a:srgbClr val="002748"/>
                </a:solidFill>
                <a:latin typeface="Arial Unicode MS" panose="020B0604020202020204" charset="-122"/>
                <a:ea typeface="Arial Unicode MS" panose="020B0604020202020204" charset="-122"/>
              </a:rPr>
              <a:t> </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APP</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6" name="Picture 5" descr="mit designer"/>
          <p:cNvPicPr>
            <a:picLocks noChangeAspect="1"/>
          </p:cNvPicPr>
          <p:nvPr/>
        </p:nvPicPr>
        <p:blipFill>
          <a:blip r:embed="rId2"/>
          <a:stretch>
            <a:fillRect/>
          </a:stretch>
        </p:blipFill>
        <p:spPr>
          <a:xfrm>
            <a:off x="1021080" y="967105"/>
            <a:ext cx="6725285" cy="40182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4373" name="组合 48"/>
          <p:cNvGrpSpPr/>
          <p:nvPr/>
        </p:nvGrpSpPr>
        <p:grpSpPr>
          <a:xfrm>
            <a:off x="7746365" y="59690"/>
            <a:ext cx="1034415" cy="1043305"/>
            <a:chOff x="1758" y="973"/>
            <a:chExt cx="937" cy="937"/>
          </a:xfrm>
          <a:blipFill rotWithShape="1">
            <a:blip r:embed="rId1"/>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ANDROID</a:t>
            </a:r>
            <a:r>
              <a:rPr lang="en-IN" altLang="en-US" sz="2800" b="1" strike="noStrike" cap="small" noProof="1" dirty="0" smtClean="0">
                <a:solidFill>
                  <a:srgbClr val="002748"/>
                </a:solidFill>
                <a:latin typeface="Arial Unicode MS" panose="020B0604020202020204" charset="-122"/>
                <a:ea typeface="Arial Unicode MS" panose="020B0604020202020204" charset="-122"/>
              </a:rPr>
              <a:t> </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APP</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2" name="Picture 1" descr="APP"/>
          <p:cNvPicPr>
            <a:picLocks noChangeAspect="1"/>
          </p:cNvPicPr>
          <p:nvPr/>
        </p:nvPicPr>
        <p:blipFill>
          <a:blip r:embed="rId2"/>
          <a:stretch>
            <a:fillRect/>
          </a:stretch>
        </p:blipFill>
        <p:spPr>
          <a:xfrm>
            <a:off x="3126105" y="887095"/>
            <a:ext cx="2435225" cy="3898265"/>
          </a:xfrm>
          <a:prstGeom prst="rect">
            <a:avLst/>
          </a:prstGeom>
        </p:spPr>
      </p:pic>
      <p:sp>
        <p:nvSpPr>
          <p:cNvPr id="5" name="Text Box 4"/>
          <p:cNvSpPr txBox="1"/>
          <p:nvPr/>
        </p:nvSpPr>
        <p:spPr>
          <a:xfrm>
            <a:off x="2951480" y="4347210"/>
            <a:ext cx="2783840" cy="368300"/>
          </a:xfrm>
          <a:prstGeom prst="rect">
            <a:avLst/>
          </a:prstGeom>
          <a:noFill/>
        </p:spPr>
        <p:txBody>
          <a:bodyPr wrap="square" rtlCol="0">
            <a:spAutoFit/>
          </a:bodyPr>
          <a:p>
            <a:pPr algn="ctr"/>
            <a:r>
              <a:rPr lang="en-IN" altLang="en-US">
                <a:solidFill>
                  <a:srgbClr val="FF9900"/>
                </a:solidFill>
                <a:effectLst>
                  <a:outerShdw blurRad="38100" dist="19050" dir="2700000" algn="tl" rotWithShape="0">
                    <a:schemeClr val="dk1">
                      <a:alpha val="40000"/>
                    </a:schemeClr>
                  </a:outerShdw>
                </a:effectLst>
                <a:latin typeface="Adobe Fan Heiti Std B" panose="020B0700000000000000" charset="-120"/>
                <a:ea typeface="Adobe Fan Heiti Std B" panose="020B0700000000000000" charset="-120"/>
              </a:rPr>
              <a:t>FINAL APP</a:t>
            </a:r>
            <a:endParaRPr lang="en-IN" altLang="en-US">
              <a:solidFill>
                <a:srgbClr val="FF9900"/>
              </a:solidFill>
              <a:effectLst>
                <a:outerShdw blurRad="38100" dist="19050" dir="2700000" algn="tl" rotWithShape="0">
                  <a:schemeClr val="dk1">
                    <a:alpha val="40000"/>
                  </a:schemeClr>
                </a:outerShdw>
              </a:effectLst>
              <a:latin typeface="Adobe Fan Heiti Std B" panose="020B0700000000000000" charset="-120"/>
              <a:ea typeface="Adobe Fan Heiti Std B" panose="020B0700000000000000"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3" name="矩形 8"/>
          <p:cNvSpPr/>
          <p:nvPr/>
        </p:nvSpPr>
        <p:spPr>
          <a:xfrm>
            <a:off x="228600" y="1699895"/>
            <a:ext cx="3771900" cy="3138170"/>
          </a:xfrm>
          <a:prstGeom prst="rect">
            <a:avLst/>
          </a:prstGeom>
          <a:noFill/>
          <a:ln w="9525">
            <a:noFill/>
            <a:miter/>
          </a:ln>
        </p:spPr>
        <p:txBody>
          <a:bodyPr wrap="square" anchor="t">
            <a:spAutoFit/>
          </a:bodyPr>
          <a:p>
            <a:pPr lvl="0" fontAlgn="base">
              <a:lnSpc>
                <a:spcPct val="200000"/>
              </a:lnSpc>
            </a:pPr>
            <a:r>
              <a:rPr lang="en-IN"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This hands on Arduino preject was a great learning experience for both of us. I helped us learn how we can write code Arduino code and make projects like this. It also mde us realise how different dealing with real hardware is and how things might not go as planned always and we need adapt to the various situtations that we face. We would like to thank Jimson Matthew sir for giving us an opportunity to work on such an exciting project.</a:t>
            </a:r>
            <a:endParaRPr lang="en-IN"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endParaRPr>
          </a:p>
        </p:txBody>
      </p:sp>
      <p:sp>
        <p:nvSpPr>
          <p:cNvPr id="9219" name="Text Box 3"/>
          <p:cNvSpPr txBox="1"/>
          <p:nvPr/>
        </p:nvSpPr>
        <p:spPr>
          <a:xfrm>
            <a:off x="129540" y="1116013"/>
            <a:ext cx="3781425" cy="583565"/>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l" fontAlgn="base">
              <a:buNone/>
            </a:pPr>
            <a:r>
              <a:rPr lang="en-IN" altLang="en-US"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rPr>
              <a:t>CONCLUSION</a:t>
            </a:r>
            <a:endParaRPr lang="en-IN" altLang="en-US"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280581" name="矩形 3"/>
          <p:cNvSpPr/>
          <p:nvPr/>
        </p:nvSpPr>
        <p:spPr>
          <a:xfrm>
            <a:off x="8240713" y="4348163"/>
            <a:ext cx="608013" cy="417513"/>
          </a:xfrm>
          <a:prstGeom prst="rect">
            <a:avLst/>
          </a:prstGeom>
          <a:solidFill>
            <a:srgbClr val="FFCD00"/>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sp>
        <p:nvSpPr>
          <p:cNvPr id="280582" name="矩形 3"/>
          <p:cNvSpPr/>
          <p:nvPr/>
        </p:nvSpPr>
        <p:spPr>
          <a:xfrm>
            <a:off x="228283" y="471488"/>
            <a:ext cx="1770063" cy="419100"/>
          </a:xfrm>
          <a:prstGeom prst="rect">
            <a:avLst/>
          </a:prstGeom>
          <a:solidFill>
            <a:srgbClr val="002748"/>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pic>
        <p:nvPicPr>
          <p:cNvPr id="3" name="Picture 2" descr="FInished model"/>
          <p:cNvPicPr>
            <a:picLocks noChangeAspect="1"/>
          </p:cNvPicPr>
          <p:nvPr/>
        </p:nvPicPr>
        <p:blipFill>
          <a:blip r:embed="rId1"/>
          <a:stretch>
            <a:fillRect/>
          </a:stretch>
        </p:blipFill>
        <p:spPr>
          <a:xfrm>
            <a:off x="4627880" y="890905"/>
            <a:ext cx="4220845" cy="33635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0582"/>
                                        </p:tgtEl>
                                        <p:attrNameLst>
                                          <p:attrName>style.visibility</p:attrName>
                                        </p:attrNameLst>
                                      </p:cBhvr>
                                      <p:to>
                                        <p:strVal val="visible"/>
                                      </p:to>
                                    </p:set>
                                    <p:anim calcmode="lin" valueType="num">
                                      <p:cBhvr>
                                        <p:cTn id="7" dur="500" fill="hold"/>
                                        <p:tgtEl>
                                          <p:spTgt spid="280582"/>
                                        </p:tgtEl>
                                        <p:attrNameLst>
                                          <p:attrName>ppt_x</p:attrName>
                                        </p:attrNameLst>
                                      </p:cBhvr>
                                      <p:tavLst>
                                        <p:tav tm="0">
                                          <p:val>
                                            <p:strVal val="0-#ppt_w/2"/>
                                          </p:val>
                                        </p:tav>
                                        <p:tav tm="100000">
                                          <p:val>
                                            <p:strVal val="#ppt_x"/>
                                          </p:val>
                                        </p:tav>
                                      </p:tavLst>
                                    </p:anim>
                                    <p:anim calcmode="lin" valueType="num">
                                      <p:cBhvr>
                                        <p:cTn id="8" dur="500" fill="hold"/>
                                        <p:tgtEl>
                                          <p:spTgt spid="2805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280581"/>
                                        </p:tgtEl>
                                        <p:attrNameLst>
                                          <p:attrName>style.visibility</p:attrName>
                                        </p:attrNameLst>
                                      </p:cBhvr>
                                      <p:to>
                                        <p:strVal val="visible"/>
                                      </p:to>
                                    </p:set>
                                    <p:anim calcmode="lin" valueType="num">
                                      <p:cBhvr>
                                        <p:cTn id="12" dur="500" fill="hold"/>
                                        <p:tgtEl>
                                          <p:spTgt spid="280581"/>
                                        </p:tgtEl>
                                        <p:attrNameLst>
                                          <p:attrName>ppt_w</p:attrName>
                                        </p:attrNameLst>
                                      </p:cBhvr>
                                      <p:tavLst>
                                        <p:tav tm="0">
                                          <p:val>
                                            <p:fltVal val="0.000000"/>
                                          </p:val>
                                        </p:tav>
                                        <p:tav tm="100000">
                                          <p:val>
                                            <p:strVal val="#ppt_w"/>
                                          </p:val>
                                        </p:tav>
                                      </p:tavLst>
                                    </p:anim>
                                    <p:anim calcmode="lin" valueType="num">
                                      <p:cBhvr>
                                        <p:cTn id="13" dur="500" fill="hold"/>
                                        <p:tgtEl>
                                          <p:spTgt spid="280581"/>
                                        </p:tgtEl>
                                        <p:attrNameLst>
                                          <p:attrName>ppt_h</p:attrName>
                                        </p:attrNameLst>
                                      </p:cBhvr>
                                      <p:tavLst>
                                        <p:tav tm="0">
                                          <p:val>
                                            <p:fltVal val="0.000000"/>
                                          </p:val>
                                        </p:tav>
                                        <p:tav tm="100000">
                                          <p:val>
                                            <p:strVal val="#ppt_h"/>
                                          </p:val>
                                        </p:tav>
                                      </p:tavLst>
                                    </p:anim>
                                    <p:anim calcmode="lin" valueType="num">
                                      <p:cBhvr>
                                        <p:cTn id="14" dur="500" fill="hold"/>
                                        <p:tgtEl>
                                          <p:spTgt spid="280581"/>
                                        </p:tgtEl>
                                        <p:attrNameLst>
                                          <p:attrName>style.rotation</p:attrName>
                                        </p:attrNameLst>
                                      </p:cBhvr>
                                      <p:tavLst>
                                        <p:tav tm="0">
                                          <p:val>
                                            <p:fltVal val="360.000000"/>
                                          </p:val>
                                        </p:tav>
                                        <p:tav tm="100000">
                                          <p:val>
                                            <p:fltVal val="0.000000"/>
                                          </p:val>
                                        </p:tav>
                                      </p:tavLst>
                                    </p:anim>
                                    <p:animEffect transition="in" filter="fade">
                                      <p:cBhvr>
                                        <p:cTn id="15" dur="500"/>
                                        <p:tgtEl>
                                          <p:spTgt spid="280581"/>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9219"/>
                                        </p:tgtEl>
                                        <p:attrNameLst>
                                          <p:attrName>style.visibility</p:attrName>
                                        </p:attrNameLst>
                                      </p:cBhvr>
                                      <p:to>
                                        <p:strVal val="visible"/>
                                      </p:to>
                                    </p:set>
                                    <p:animEffect transition="in" filter="wipe(down)">
                                      <p:cBhvr>
                                        <p:cTn id="19" dur="500"/>
                                        <p:tgtEl>
                                          <p:spTgt spid="9219"/>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281603"/>
                                        </p:tgtEl>
                                        <p:attrNameLst>
                                          <p:attrName>style.visibility</p:attrName>
                                        </p:attrNameLst>
                                      </p:cBhvr>
                                      <p:to>
                                        <p:strVal val="visible"/>
                                      </p:to>
                                    </p:set>
                                    <p:anim calcmode="lin" valueType="num">
                                      <p:cBhvr>
                                        <p:cTn id="23" dur="500" fill="hold"/>
                                        <p:tgtEl>
                                          <p:spTgt spid="281603"/>
                                        </p:tgtEl>
                                        <p:attrNameLst>
                                          <p:attrName>ppt_w</p:attrName>
                                        </p:attrNameLst>
                                      </p:cBhvr>
                                      <p:tavLst>
                                        <p:tav tm="0">
                                          <p:val>
                                            <p:fltVal val="0.000000"/>
                                          </p:val>
                                        </p:tav>
                                        <p:tav tm="100000">
                                          <p:val>
                                            <p:strVal val="#ppt_w"/>
                                          </p:val>
                                        </p:tav>
                                      </p:tavLst>
                                    </p:anim>
                                    <p:anim calcmode="lin" valueType="num">
                                      <p:cBhvr>
                                        <p:cTn id="24" dur="500" fill="hold"/>
                                        <p:tgtEl>
                                          <p:spTgt spid="281603"/>
                                        </p:tgtEl>
                                        <p:attrNameLst>
                                          <p:attrName>ppt_h</p:attrName>
                                        </p:attrNameLst>
                                      </p:cBhvr>
                                      <p:tavLst>
                                        <p:tav tm="0">
                                          <p:val>
                                            <p:fltVal val="0.000000"/>
                                          </p:val>
                                        </p:tav>
                                        <p:tav tm="100000">
                                          <p:val>
                                            <p:strVal val="#ppt_h"/>
                                          </p:val>
                                        </p:tav>
                                      </p:tavLst>
                                    </p:anim>
                                    <p:anim calcmode="lin" valueType="num">
                                      <p:cBhvr>
                                        <p:cTn id="25" dur="500" fill="hold"/>
                                        <p:tgtEl>
                                          <p:spTgt spid="281603"/>
                                        </p:tgtEl>
                                        <p:attrNameLst>
                                          <p:attrName>style.rotation</p:attrName>
                                        </p:attrNameLst>
                                      </p:cBhvr>
                                      <p:tavLst>
                                        <p:tav tm="0">
                                          <p:val>
                                            <p:fltVal val="360.000000"/>
                                          </p:val>
                                        </p:tav>
                                        <p:tav tm="100000">
                                          <p:val>
                                            <p:fltVal val="0.000000"/>
                                          </p:val>
                                        </p:tav>
                                      </p:tavLst>
                                    </p:anim>
                                    <p:animEffect transition="in" filter="fade">
                                      <p:cBhvr>
                                        <p:cTn id="26" dur="500"/>
                                        <p:tgtEl>
                                          <p:spTgt spid="281603"/>
                                        </p:tgtEl>
                                      </p:cBhvr>
                                    </p:animEffec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p:bldP spid="280581" grpId="0" bldLvl="0" animBg="1"/>
      <p:bldP spid="280582" grpId="0" bldLvl="0" animBg="1"/>
      <p:bldP spid="92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748"/>
        </a:solidFill>
        <a:effectLst/>
      </p:bgPr>
    </p:bg>
    <p:spTree>
      <p:nvGrpSpPr>
        <p:cNvPr id="1" name=""/>
        <p:cNvGrpSpPr/>
        <p:nvPr/>
      </p:nvGrpSpPr>
      <p:grpSpPr/>
      <p:sp>
        <p:nvSpPr>
          <p:cNvPr id="24579" name="文本框 2"/>
          <p:cNvSpPr txBox="1"/>
          <p:nvPr/>
        </p:nvSpPr>
        <p:spPr>
          <a:xfrm>
            <a:off x="1562100" y="2443163"/>
            <a:ext cx="6011863" cy="612775"/>
          </a:xfrm>
          <a:prstGeom prst="rect">
            <a:avLst/>
          </a:prstGeom>
          <a:noFill/>
          <a:ln w="9525">
            <a:noFill/>
          </a:ln>
        </p:spPr>
        <p:txBody>
          <a:bodyPr wrap="square" anchor="t">
            <a:spAutoFit/>
          </a:bodyPr>
          <a:p>
            <a:pPr algn="dist"/>
            <a:r>
              <a:rPr lang="en-US" altLang="zh-CN" sz="3200" b="1">
                <a:solidFill>
                  <a:schemeClr val="bg1"/>
                </a:solidFill>
                <a:latin typeface="Arial Unicode MS" panose="020B0604020202020204" charset="-122"/>
                <a:ea typeface="Arial Unicode MS" panose="020B0604020202020204" charset="-122"/>
              </a:rPr>
              <a:t>THANKS</a:t>
            </a:r>
            <a:endParaRPr lang="en-US" altLang="zh-CN" sz="3200" b="1">
              <a:solidFill>
                <a:srgbClr val="FF9900"/>
              </a:solidFill>
              <a:latin typeface="Arial Unicode MS" panose="020B0604020202020204" charset="-122"/>
              <a:ea typeface="Arial Unicode MS" panose="020B0604020202020204" charset="-122"/>
            </a:endParaRPr>
          </a:p>
        </p:txBody>
      </p:sp>
      <p:sp>
        <p:nvSpPr>
          <p:cNvPr id="2" name="矩形 1"/>
          <p:cNvSpPr/>
          <p:nvPr/>
        </p:nvSpPr>
        <p:spPr>
          <a:xfrm>
            <a:off x="-9525" y="3232150"/>
            <a:ext cx="9153525" cy="76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4580" name="文本框 3"/>
          <p:cNvSpPr/>
          <p:nvPr/>
        </p:nvSpPr>
        <p:spPr>
          <a:xfrm>
            <a:off x="3711575" y="4560888"/>
            <a:ext cx="1712913" cy="286706"/>
          </a:xfrm>
          <a:prstGeom prst="roundRect">
            <a:avLst>
              <a:gd name="adj" fmla="val 16667"/>
            </a:avLst>
          </a:prstGeom>
          <a:solidFill>
            <a:srgbClr val="FF9900"/>
          </a:solidFill>
          <a:ln w="9525">
            <a:noFill/>
          </a:ln>
        </p:spPr>
        <p:txBody>
          <a:bodyPr wrap="square" anchor="t">
            <a:spAutoFit/>
          </a:bodyPr>
          <a:p>
            <a:pPr algn="ctr"/>
            <a:endParaRPr lang="zh-CN" altLang="en-US" sz="1000">
              <a:solidFill>
                <a:schemeClr val="bg1"/>
              </a:solidFill>
              <a:latin typeface="Arial Unicode MS" panose="020B0604020202020204" charset="-122"/>
              <a:ea typeface="Arial Unicode MS" panose="020B0604020202020204" charset="-122"/>
            </a:endParaRPr>
          </a:p>
        </p:txBody>
      </p:sp>
      <p:sp>
        <p:nvSpPr>
          <p:cNvPr id="37894" name="文本框 1"/>
          <p:cNvSpPr txBox="1"/>
          <p:nvPr/>
        </p:nvSpPr>
        <p:spPr>
          <a:xfrm>
            <a:off x="166688" y="131763"/>
            <a:ext cx="1751012" cy="245110"/>
          </a:xfrm>
          <a:prstGeom prst="rect">
            <a:avLst/>
          </a:prstGeom>
          <a:noFill/>
          <a:ln w="9525">
            <a:noFill/>
          </a:ln>
        </p:spPr>
        <p:txBody>
          <a:bodyPr wrap="square" anchor="t">
            <a:spAutoFit/>
          </a:bodyPr>
          <a:p>
            <a:pPr algn="dist"/>
            <a:endParaRPr lang="en-US" altLang="zh-CN" sz="1000">
              <a:solidFill>
                <a:schemeClr val="bg1"/>
              </a:solidFill>
              <a:latin typeface="Arial Unicode MS" panose="020B0604020202020204" charset="-122"/>
              <a:ea typeface="Arial Unicode MS" panose="020B0604020202020204" charset="-122"/>
            </a:endParaRPr>
          </a:p>
        </p:txBody>
      </p:sp>
      <p:sp>
        <p:nvSpPr>
          <p:cNvPr id="37895" name="文本框 2"/>
          <p:cNvSpPr txBox="1"/>
          <p:nvPr/>
        </p:nvSpPr>
        <p:spPr>
          <a:xfrm>
            <a:off x="7235825" y="131763"/>
            <a:ext cx="1741488" cy="245110"/>
          </a:xfrm>
          <a:prstGeom prst="rect">
            <a:avLst/>
          </a:prstGeom>
          <a:noFill/>
          <a:ln w="9525">
            <a:noFill/>
          </a:ln>
        </p:spPr>
        <p:txBody>
          <a:bodyPr wrap="square" anchor="t">
            <a:spAutoFit/>
          </a:bodyPr>
          <a:p>
            <a:pPr algn="l"/>
            <a:endParaRPr lang="zh-CN" altLang="en-US" sz="1000">
              <a:solidFill>
                <a:schemeClr val="bg1"/>
              </a:solidFill>
              <a:latin typeface="Arial Unicode MS" panose="020B0604020202020204" charset="-122"/>
              <a:ea typeface="Arial Unicode MS" panose="020B0604020202020204" charset="-122"/>
            </a:endParaRPr>
          </a:p>
        </p:txBody>
      </p:sp>
      <p:grpSp>
        <p:nvGrpSpPr>
          <p:cNvPr id="314412" name="组合 65"/>
          <p:cNvGrpSpPr/>
          <p:nvPr/>
        </p:nvGrpSpPr>
        <p:grpSpPr>
          <a:xfrm>
            <a:off x="4043363" y="1035050"/>
            <a:ext cx="1049337" cy="1052513"/>
            <a:chOff x="5959" y="2302"/>
            <a:chExt cx="937" cy="937"/>
          </a:xfrm>
        </p:grpSpPr>
        <p:sp>
          <p:nvSpPr>
            <p:cNvPr id="6" name="椭圆 5"/>
            <p:cNvSpPr/>
            <p:nvPr/>
          </p:nvSpPr>
          <p:spPr>
            <a:xfrm>
              <a:off x="5959" y="2302"/>
              <a:ext cx="937" cy="937"/>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56" name="Freeform 14"/>
            <p:cNvSpPr>
              <a:spLocks noEditPoints="1"/>
            </p:cNvSpPr>
            <p:nvPr/>
          </p:nvSpPr>
          <p:spPr>
            <a:xfrm>
              <a:off x="6199" y="2505"/>
              <a:ext cx="472" cy="539"/>
            </a:xfrm>
            <a:custGeom>
              <a:avLst/>
              <a:gdLst/>
              <a:ahLst/>
              <a:cxnLst>
                <a:cxn ang="0">
                  <a:pos x="268" y="386"/>
                </a:cxn>
                <a:cxn ang="0">
                  <a:pos x="221" y="486"/>
                </a:cxn>
                <a:cxn ang="0">
                  <a:pos x="127" y="621"/>
                </a:cxn>
                <a:cxn ang="0">
                  <a:pos x="0" y="730"/>
                </a:cxn>
                <a:cxn ang="0">
                  <a:pos x="13" y="619"/>
                </a:cxn>
                <a:cxn ang="0">
                  <a:pos x="62" y="465"/>
                </a:cxn>
                <a:cxn ang="0">
                  <a:pos x="152" y="319"/>
                </a:cxn>
                <a:cxn ang="0">
                  <a:pos x="313" y="754"/>
                </a:cxn>
                <a:cxn ang="0">
                  <a:pos x="610" y="236"/>
                </a:cxn>
                <a:cxn ang="0">
                  <a:pos x="621" y="30"/>
                </a:cxn>
                <a:cxn ang="0">
                  <a:pos x="619" y="26"/>
                </a:cxn>
                <a:cxn ang="0">
                  <a:pos x="651" y="3"/>
                </a:cxn>
                <a:cxn ang="0">
                  <a:pos x="662" y="18"/>
                </a:cxn>
                <a:cxn ang="0">
                  <a:pos x="657" y="52"/>
                </a:cxn>
                <a:cxn ang="0">
                  <a:pos x="499" y="150"/>
                </a:cxn>
                <a:cxn ang="0">
                  <a:pos x="510" y="165"/>
                </a:cxn>
                <a:cxn ang="0">
                  <a:pos x="535" y="172"/>
                </a:cxn>
                <a:cxn ang="0">
                  <a:pos x="550" y="191"/>
                </a:cxn>
                <a:cxn ang="0">
                  <a:pos x="576" y="193"/>
                </a:cxn>
                <a:cxn ang="0">
                  <a:pos x="591" y="215"/>
                </a:cxn>
                <a:cxn ang="0">
                  <a:pos x="617" y="217"/>
                </a:cxn>
                <a:cxn ang="0">
                  <a:pos x="612" y="35"/>
                </a:cxn>
                <a:cxn ang="0">
                  <a:pos x="523" y="187"/>
                </a:cxn>
                <a:cxn ang="0">
                  <a:pos x="225" y="702"/>
                </a:cxn>
                <a:cxn ang="0">
                  <a:pos x="565" y="210"/>
                </a:cxn>
                <a:cxn ang="0">
                  <a:pos x="268" y="728"/>
                </a:cxn>
                <a:cxn ang="0">
                  <a:pos x="270" y="180"/>
                </a:cxn>
                <a:cxn ang="0">
                  <a:pos x="283" y="127"/>
                </a:cxn>
                <a:cxn ang="0">
                  <a:pos x="317" y="63"/>
                </a:cxn>
                <a:cxn ang="0">
                  <a:pos x="358" y="22"/>
                </a:cxn>
                <a:cxn ang="0">
                  <a:pos x="394" y="3"/>
                </a:cxn>
                <a:cxn ang="0">
                  <a:pos x="413" y="3"/>
                </a:cxn>
                <a:cxn ang="0">
                  <a:pos x="411" y="13"/>
                </a:cxn>
                <a:cxn ang="0">
                  <a:pos x="398" y="52"/>
                </a:cxn>
                <a:cxn ang="0">
                  <a:pos x="403" y="101"/>
                </a:cxn>
                <a:cxn ang="0">
                  <a:pos x="394" y="135"/>
                </a:cxn>
                <a:cxn ang="0">
                  <a:pos x="360" y="185"/>
                </a:cxn>
                <a:cxn ang="0">
                  <a:pos x="328" y="215"/>
                </a:cxn>
                <a:cxn ang="0">
                  <a:pos x="356" y="39"/>
                </a:cxn>
                <a:cxn ang="0">
                  <a:pos x="362" y="37"/>
                </a:cxn>
                <a:cxn ang="0">
                  <a:pos x="368" y="39"/>
                </a:cxn>
                <a:cxn ang="0">
                  <a:pos x="371" y="50"/>
                </a:cxn>
                <a:cxn ang="0">
                  <a:pos x="347" y="75"/>
                </a:cxn>
                <a:cxn ang="0">
                  <a:pos x="315" y="131"/>
                </a:cxn>
                <a:cxn ang="0">
                  <a:pos x="302" y="170"/>
                </a:cxn>
                <a:cxn ang="0">
                  <a:pos x="291" y="172"/>
                </a:cxn>
                <a:cxn ang="0">
                  <a:pos x="287" y="167"/>
                </a:cxn>
                <a:cxn ang="0">
                  <a:pos x="285" y="161"/>
                </a:cxn>
                <a:cxn ang="0">
                  <a:pos x="315" y="93"/>
                </a:cxn>
                <a:cxn ang="0">
                  <a:pos x="356" y="39"/>
                </a:cxn>
                <a:cxn ang="0">
                  <a:pos x="323" y="223"/>
                </a:cxn>
                <a:cxn ang="0">
                  <a:pos x="161" y="313"/>
                </a:cxn>
                <a:cxn ang="0">
                  <a:pos x="289" y="212"/>
                </a:cxn>
              </a:cxnLst>
              <a:pathLst>
                <a:path w="662" h="754">
                  <a:moveTo>
                    <a:pt x="152" y="319"/>
                  </a:moveTo>
                  <a:lnTo>
                    <a:pt x="152" y="319"/>
                  </a:lnTo>
                  <a:lnTo>
                    <a:pt x="268" y="386"/>
                  </a:lnTo>
                  <a:lnTo>
                    <a:pt x="268" y="386"/>
                  </a:lnTo>
                  <a:lnTo>
                    <a:pt x="246" y="437"/>
                  </a:lnTo>
                  <a:lnTo>
                    <a:pt x="221" y="486"/>
                  </a:lnTo>
                  <a:lnTo>
                    <a:pt x="193" y="533"/>
                  </a:lnTo>
                  <a:lnTo>
                    <a:pt x="161" y="578"/>
                  </a:lnTo>
                  <a:lnTo>
                    <a:pt x="127" y="621"/>
                  </a:lnTo>
                  <a:lnTo>
                    <a:pt x="88" y="660"/>
                  </a:lnTo>
                  <a:lnTo>
                    <a:pt x="45" y="696"/>
                  </a:lnTo>
                  <a:lnTo>
                    <a:pt x="0" y="730"/>
                  </a:lnTo>
                  <a:lnTo>
                    <a:pt x="0" y="730"/>
                  </a:lnTo>
                  <a:lnTo>
                    <a:pt x="4" y="675"/>
                  </a:lnTo>
                  <a:lnTo>
                    <a:pt x="13" y="619"/>
                  </a:lnTo>
                  <a:lnTo>
                    <a:pt x="26" y="568"/>
                  </a:lnTo>
                  <a:lnTo>
                    <a:pt x="43" y="514"/>
                  </a:lnTo>
                  <a:lnTo>
                    <a:pt x="62" y="465"/>
                  </a:lnTo>
                  <a:lnTo>
                    <a:pt x="88" y="414"/>
                  </a:lnTo>
                  <a:lnTo>
                    <a:pt x="118" y="366"/>
                  </a:lnTo>
                  <a:lnTo>
                    <a:pt x="152" y="319"/>
                  </a:lnTo>
                  <a:lnTo>
                    <a:pt x="152" y="319"/>
                  </a:lnTo>
                  <a:close/>
                  <a:moveTo>
                    <a:pt x="610" y="236"/>
                  </a:moveTo>
                  <a:lnTo>
                    <a:pt x="313" y="754"/>
                  </a:lnTo>
                  <a:lnTo>
                    <a:pt x="276" y="732"/>
                  </a:lnTo>
                  <a:lnTo>
                    <a:pt x="576" y="217"/>
                  </a:lnTo>
                  <a:lnTo>
                    <a:pt x="610" y="236"/>
                  </a:lnTo>
                  <a:lnTo>
                    <a:pt x="610" y="236"/>
                  </a:lnTo>
                  <a:close/>
                  <a:moveTo>
                    <a:pt x="653" y="50"/>
                  </a:moveTo>
                  <a:lnTo>
                    <a:pt x="621" y="30"/>
                  </a:lnTo>
                  <a:lnTo>
                    <a:pt x="617" y="28"/>
                  </a:lnTo>
                  <a:lnTo>
                    <a:pt x="619" y="26"/>
                  </a:lnTo>
                  <a:lnTo>
                    <a:pt x="619" y="26"/>
                  </a:lnTo>
                  <a:lnTo>
                    <a:pt x="632" y="13"/>
                  </a:lnTo>
                  <a:lnTo>
                    <a:pt x="642" y="7"/>
                  </a:lnTo>
                  <a:lnTo>
                    <a:pt x="651" y="3"/>
                  </a:lnTo>
                  <a:lnTo>
                    <a:pt x="657" y="5"/>
                  </a:lnTo>
                  <a:lnTo>
                    <a:pt x="662" y="9"/>
                  </a:lnTo>
                  <a:lnTo>
                    <a:pt x="662" y="18"/>
                  </a:lnTo>
                  <a:lnTo>
                    <a:pt x="662" y="30"/>
                  </a:lnTo>
                  <a:lnTo>
                    <a:pt x="657" y="48"/>
                  </a:lnTo>
                  <a:lnTo>
                    <a:pt x="657" y="52"/>
                  </a:lnTo>
                  <a:lnTo>
                    <a:pt x="653" y="50"/>
                  </a:lnTo>
                  <a:lnTo>
                    <a:pt x="653" y="50"/>
                  </a:lnTo>
                  <a:close/>
                  <a:moveTo>
                    <a:pt x="499" y="150"/>
                  </a:moveTo>
                  <a:lnTo>
                    <a:pt x="499" y="150"/>
                  </a:lnTo>
                  <a:lnTo>
                    <a:pt x="501" y="159"/>
                  </a:lnTo>
                  <a:lnTo>
                    <a:pt x="510" y="165"/>
                  </a:lnTo>
                  <a:lnTo>
                    <a:pt x="520" y="170"/>
                  </a:lnTo>
                  <a:lnTo>
                    <a:pt x="535" y="172"/>
                  </a:lnTo>
                  <a:lnTo>
                    <a:pt x="535" y="172"/>
                  </a:lnTo>
                  <a:lnTo>
                    <a:pt x="542" y="182"/>
                  </a:lnTo>
                  <a:lnTo>
                    <a:pt x="546" y="187"/>
                  </a:lnTo>
                  <a:lnTo>
                    <a:pt x="550" y="191"/>
                  </a:lnTo>
                  <a:lnTo>
                    <a:pt x="555" y="193"/>
                  </a:lnTo>
                  <a:lnTo>
                    <a:pt x="561" y="195"/>
                  </a:lnTo>
                  <a:lnTo>
                    <a:pt x="576" y="193"/>
                  </a:lnTo>
                  <a:lnTo>
                    <a:pt x="576" y="193"/>
                  </a:lnTo>
                  <a:lnTo>
                    <a:pt x="583" y="206"/>
                  </a:lnTo>
                  <a:lnTo>
                    <a:pt x="591" y="215"/>
                  </a:lnTo>
                  <a:lnTo>
                    <a:pt x="597" y="217"/>
                  </a:lnTo>
                  <a:lnTo>
                    <a:pt x="604" y="219"/>
                  </a:lnTo>
                  <a:lnTo>
                    <a:pt x="617" y="217"/>
                  </a:lnTo>
                  <a:lnTo>
                    <a:pt x="617" y="217"/>
                  </a:lnTo>
                  <a:lnTo>
                    <a:pt x="653" y="60"/>
                  </a:lnTo>
                  <a:lnTo>
                    <a:pt x="612" y="35"/>
                  </a:lnTo>
                  <a:lnTo>
                    <a:pt x="499" y="150"/>
                  </a:lnTo>
                  <a:lnTo>
                    <a:pt x="499" y="150"/>
                  </a:lnTo>
                  <a:close/>
                  <a:moveTo>
                    <a:pt x="523" y="187"/>
                  </a:moveTo>
                  <a:lnTo>
                    <a:pt x="488" y="165"/>
                  </a:lnTo>
                  <a:lnTo>
                    <a:pt x="189" y="683"/>
                  </a:lnTo>
                  <a:lnTo>
                    <a:pt x="225" y="702"/>
                  </a:lnTo>
                  <a:lnTo>
                    <a:pt x="523" y="187"/>
                  </a:lnTo>
                  <a:lnTo>
                    <a:pt x="523" y="187"/>
                  </a:lnTo>
                  <a:close/>
                  <a:moveTo>
                    <a:pt x="565" y="210"/>
                  </a:moveTo>
                  <a:lnTo>
                    <a:pt x="531" y="191"/>
                  </a:lnTo>
                  <a:lnTo>
                    <a:pt x="231" y="709"/>
                  </a:lnTo>
                  <a:lnTo>
                    <a:pt x="268" y="728"/>
                  </a:lnTo>
                  <a:lnTo>
                    <a:pt x="565" y="210"/>
                  </a:lnTo>
                  <a:lnTo>
                    <a:pt x="565" y="210"/>
                  </a:lnTo>
                  <a:close/>
                  <a:moveTo>
                    <a:pt x="270" y="180"/>
                  </a:moveTo>
                  <a:lnTo>
                    <a:pt x="270" y="180"/>
                  </a:lnTo>
                  <a:lnTo>
                    <a:pt x="276" y="152"/>
                  </a:lnTo>
                  <a:lnTo>
                    <a:pt x="283" y="127"/>
                  </a:lnTo>
                  <a:lnTo>
                    <a:pt x="293" y="103"/>
                  </a:lnTo>
                  <a:lnTo>
                    <a:pt x="304" y="82"/>
                  </a:lnTo>
                  <a:lnTo>
                    <a:pt x="317" y="63"/>
                  </a:lnTo>
                  <a:lnTo>
                    <a:pt x="330" y="48"/>
                  </a:lnTo>
                  <a:lnTo>
                    <a:pt x="343" y="35"/>
                  </a:lnTo>
                  <a:lnTo>
                    <a:pt x="358" y="22"/>
                  </a:lnTo>
                  <a:lnTo>
                    <a:pt x="371" y="13"/>
                  </a:lnTo>
                  <a:lnTo>
                    <a:pt x="383" y="7"/>
                  </a:lnTo>
                  <a:lnTo>
                    <a:pt x="394" y="3"/>
                  </a:lnTo>
                  <a:lnTo>
                    <a:pt x="403" y="0"/>
                  </a:lnTo>
                  <a:lnTo>
                    <a:pt x="409" y="0"/>
                  </a:lnTo>
                  <a:lnTo>
                    <a:pt x="413" y="3"/>
                  </a:lnTo>
                  <a:lnTo>
                    <a:pt x="413" y="7"/>
                  </a:lnTo>
                  <a:lnTo>
                    <a:pt x="411" y="13"/>
                  </a:lnTo>
                  <a:lnTo>
                    <a:pt x="411" y="13"/>
                  </a:lnTo>
                  <a:lnTo>
                    <a:pt x="405" y="26"/>
                  </a:lnTo>
                  <a:lnTo>
                    <a:pt x="401" y="39"/>
                  </a:lnTo>
                  <a:lnTo>
                    <a:pt x="398" y="52"/>
                  </a:lnTo>
                  <a:lnTo>
                    <a:pt x="401" y="65"/>
                  </a:lnTo>
                  <a:lnTo>
                    <a:pt x="403" y="88"/>
                  </a:lnTo>
                  <a:lnTo>
                    <a:pt x="403" y="101"/>
                  </a:lnTo>
                  <a:lnTo>
                    <a:pt x="401" y="116"/>
                  </a:lnTo>
                  <a:lnTo>
                    <a:pt x="401" y="116"/>
                  </a:lnTo>
                  <a:lnTo>
                    <a:pt x="394" y="135"/>
                  </a:lnTo>
                  <a:lnTo>
                    <a:pt x="386" y="152"/>
                  </a:lnTo>
                  <a:lnTo>
                    <a:pt x="373" y="170"/>
                  </a:lnTo>
                  <a:lnTo>
                    <a:pt x="360" y="185"/>
                  </a:lnTo>
                  <a:lnTo>
                    <a:pt x="338" y="206"/>
                  </a:lnTo>
                  <a:lnTo>
                    <a:pt x="330" y="212"/>
                  </a:lnTo>
                  <a:lnTo>
                    <a:pt x="328" y="215"/>
                  </a:lnTo>
                  <a:lnTo>
                    <a:pt x="270" y="180"/>
                  </a:lnTo>
                  <a:lnTo>
                    <a:pt x="270" y="180"/>
                  </a:lnTo>
                  <a:close/>
                  <a:moveTo>
                    <a:pt x="356" y="39"/>
                  </a:moveTo>
                  <a:lnTo>
                    <a:pt x="356" y="39"/>
                  </a:lnTo>
                  <a:lnTo>
                    <a:pt x="360" y="37"/>
                  </a:lnTo>
                  <a:lnTo>
                    <a:pt x="362" y="37"/>
                  </a:lnTo>
                  <a:lnTo>
                    <a:pt x="366" y="37"/>
                  </a:lnTo>
                  <a:lnTo>
                    <a:pt x="368" y="39"/>
                  </a:lnTo>
                  <a:lnTo>
                    <a:pt x="368" y="39"/>
                  </a:lnTo>
                  <a:lnTo>
                    <a:pt x="371" y="41"/>
                  </a:lnTo>
                  <a:lnTo>
                    <a:pt x="371" y="45"/>
                  </a:lnTo>
                  <a:lnTo>
                    <a:pt x="371" y="50"/>
                  </a:lnTo>
                  <a:lnTo>
                    <a:pt x="368" y="52"/>
                  </a:lnTo>
                  <a:lnTo>
                    <a:pt x="368" y="52"/>
                  </a:lnTo>
                  <a:lnTo>
                    <a:pt x="347" y="75"/>
                  </a:lnTo>
                  <a:lnTo>
                    <a:pt x="330" y="101"/>
                  </a:lnTo>
                  <a:lnTo>
                    <a:pt x="330" y="101"/>
                  </a:lnTo>
                  <a:lnTo>
                    <a:pt x="315" y="131"/>
                  </a:lnTo>
                  <a:lnTo>
                    <a:pt x="304" y="165"/>
                  </a:lnTo>
                  <a:lnTo>
                    <a:pt x="304" y="165"/>
                  </a:lnTo>
                  <a:lnTo>
                    <a:pt x="302" y="170"/>
                  </a:lnTo>
                  <a:lnTo>
                    <a:pt x="300" y="172"/>
                  </a:lnTo>
                  <a:lnTo>
                    <a:pt x="296" y="172"/>
                  </a:lnTo>
                  <a:lnTo>
                    <a:pt x="291" y="172"/>
                  </a:lnTo>
                  <a:lnTo>
                    <a:pt x="291" y="172"/>
                  </a:lnTo>
                  <a:lnTo>
                    <a:pt x="289" y="170"/>
                  </a:lnTo>
                  <a:lnTo>
                    <a:pt x="287" y="167"/>
                  </a:lnTo>
                  <a:lnTo>
                    <a:pt x="285" y="163"/>
                  </a:lnTo>
                  <a:lnTo>
                    <a:pt x="285" y="161"/>
                  </a:lnTo>
                  <a:lnTo>
                    <a:pt x="285" y="161"/>
                  </a:lnTo>
                  <a:lnTo>
                    <a:pt x="298" y="125"/>
                  </a:lnTo>
                  <a:lnTo>
                    <a:pt x="315" y="93"/>
                  </a:lnTo>
                  <a:lnTo>
                    <a:pt x="315" y="93"/>
                  </a:lnTo>
                  <a:lnTo>
                    <a:pt x="334" y="65"/>
                  </a:lnTo>
                  <a:lnTo>
                    <a:pt x="356" y="39"/>
                  </a:lnTo>
                  <a:lnTo>
                    <a:pt x="356" y="39"/>
                  </a:lnTo>
                  <a:close/>
                  <a:moveTo>
                    <a:pt x="161" y="313"/>
                  </a:moveTo>
                  <a:lnTo>
                    <a:pt x="272" y="377"/>
                  </a:lnTo>
                  <a:lnTo>
                    <a:pt x="323" y="223"/>
                  </a:lnTo>
                  <a:lnTo>
                    <a:pt x="266" y="189"/>
                  </a:lnTo>
                  <a:lnTo>
                    <a:pt x="161" y="313"/>
                  </a:lnTo>
                  <a:lnTo>
                    <a:pt x="161" y="313"/>
                  </a:lnTo>
                  <a:close/>
                  <a:moveTo>
                    <a:pt x="184" y="313"/>
                  </a:moveTo>
                  <a:lnTo>
                    <a:pt x="219" y="332"/>
                  </a:lnTo>
                  <a:lnTo>
                    <a:pt x="289" y="212"/>
                  </a:lnTo>
                  <a:lnTo>
                    <a:pt x="270" y="202"/>
                  </a:lnTo>
                  <a:lnTo>
                    <a:pt x="184" y="313"/>
                  </a:lnTo>
                  <a:close/>
                </a:path>
              </a:pathLst>
            </a:custGeom>
            <a:solidFill>
              <a:schemeClr val="bg1"/>
            </a:solidFill>
            <a:ln w="9525">
              <a:noFill/>
            </a:ln>
          </p:spPr>
          <p:txBody>
            <a:bodyPr/>
            <a:p>
              <a:pPr fontAlgn="base"/>
              <a:endParaRPr lang="zh-CN" altLang="en-US" sz="1405" strike="noStrike" noProof="1">
                <a:ea typeface="Arial Unicode MS" panose="020B0604020202020204" charset="-122"/>
              </a:endParaRPr>
            </a:p>
          </p:txBody>
        </p:sp>
      </p:grpSp>
      <p:sp>
        <p:nvSpPr>
          <p:cNvPr id="3" name="等腰三角形 2"/>
          <p:cNvSpPr/>
          <p:nvPr/>
        </p:nvSpPr>
        <p:spPr>
          <a:xfrm rot="8100000">
            <a:off x="2611438" y="1014413"/>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等腰三角形 3"/>
          <p:cNvSpPr/>
          <p:nvPr/>
        </p:nvSpPr>
        <p:spPr>
          <a:xfrm rot="1740000">
            <a:off x="3270250" y="1706563"/>
            <a:ext cx="261938"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5" name="等腰三角形 4"/>
          <p:cNvSpPr/>
          <p:nvPr/>
        </p:nvSpPr>
        <p:spPr>
          <a:xfrm rot="11580000">
            <a:off x="6451600" y="1036638"/>
            <a:ext cx="336550" cy="290513"/>
          </a:xfrm>
          <a:prstGeom prst="triangl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7" name="等腰三角形 6"/>
          <p:cNvSpPr/>
          <p:nvPr/>
        </p:nvSpPr>
        <p:spPr>
          <a:xfrm rot="6360000">
            <a:off x="5611813" y="1797050"/>
            <a:ext cx="260350" cy="2254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fade">
                                      <p:cBhvr>
                                        <p:cTn id="7" dur="500"/>
                                        <p:tgtEl>
                                          <p:spTgt spid="2457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314412"/>
                                        </p:tgtEl>
                                        <p:attrNameLst>
                                          <p:attrName>style.visibility</p:attrName>
                                        </p:attrNameLst>
                                      </p:cBhvr>
                                      <p:to>
                                        <p:strVal val="visible"/>
                                      </p:to>
                                    </p:set>
                                    <p:anim calcmode="lin" valueType="num">
                                      <p:cBhvr>
                                        <p:cTn id="11" dur="500" fill="hold"/>
                                        <p:tgtEl>
                                          <p:spTgt spid="314412"/>
                                        </p:tgtEl>
                                        <p:attrNameLst>
                                          <p:attrName>ppt_w</p:attrName>
                                        </p:attrNameLst>
                                      </p:cBhvr>
                                      <p:tavLst>
                                        <p:tav tm="0">
                                          <p:val>
                                            <p:fltVal val="0.000000"/>
                                          </p:val>
                                        </p:tav>
                                        <p:tav tm="100000">
                                          <p:val>
                                            <p:strVal val="#ppt_w"/>
                                          </p:val>
                                        </p:tav>
                                      </p:tavLst>
                                    </p:anim>
                                    <p:anim calcmode="lin" valueType="num">
                                      <p:cBhvr>
                                        <p:cTn id="12" dur="500" fill="hold"/>
                                        <p:tgtEl>
                                          <p:spTgt spid="314412"/>
                                        </p:tgtEl>
                                        <p:attrNameLst>
                                          <p:attrName>ppt_h</p:attrName>
                                        </p:attrNameLst>
                                      </p:cBhvr>
                                      <p:tavLst>
                                        <p:tav tm="0">
                                          <p:val>
                                            <p:fltVal val="0.000000"/>
                                          </p:val>
                                        </p:tav>
                                        <p:tav tm="100000">
                                          <p:val>
                                            <p:strVal val="#ppt_h"/>
                                          </p:val>
                                        </p:tav>
                                      </p:tavLst>
                                    </p:anim>
                                    <p:anim calcmode="lin" valueType="num">
                                      <p:cBhvr>
                                        <p:cTn id="13" dur="500" fill="hold"/>
                                        <p:tgtEl>
                                          <p:spTgt spid="314412"/>
                                        </p:tgtEl>
                                        <p:attrNameLst>
                                          <p:attrName>style.rotation</p:attrName>
                                        </p:attrNameLst>
                                      </p:cBhvr>
                                      <p:tavLst>
                                        <p:tav tm="0">
                                          <p:val>
                                            <p:fltVal val="360.000000"/>
                                          </p:val>
                                        </p:tav>
                                        <p:tav tm="100000">
                                          <p:val>
                                            <p:fltVal val="0.000000"/>
                                          </p:val>
                                        </p:tav>
                                      </p:tavLst>
                                    </p:anim>
                                    <p:animEffect transition="in" filter="fade">
                                      <p:cBhvr>
                                        <p:cTn id="14" dur="500"/>
                                        <p:tgtEl>
                                          <p:spTgt spid="314412"/>
                                        </p:tgtEl>
                                      </p:cBhvr>
                                    </p:animEffect>
                                  </p:childTnLst>
                                </p:cTn>
                              </p:par>
                            </p:childTnLst>
                          </p:cTn>
                        </p:par>
                        <p:par>
                          <p:cTn id="15" fill="hold">
                            <p:stCondLst>
                              <p:cond delay="1000"/>
                            </p:stCondLst>
                            <p:childTnLst>
                              <p:par>
                                <p:cTn id="16" presetID="49" presetClass="entr" presetSubtype="0" decel="10000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000000"/>
                                          </p:val>
                                        </p:tav>
                                        <p:tav tm="100000">
                                          <p:val>
                                            <p:strVal val="#ppt_w"/>
                                          </p:val>
                                        </p:tav>
                                      </p:tavLst>
                                    </p:anim>
                                    <p:anim calcmode="lin" valueType="num">
                                      <p:cBhvr>
                                        <p:cTn id="19" dur="500" fill="hold"/>
                                        <p:tgtEl>
                                          <p:spTgt spid="3"/>
                                        </p:tgtEl>
                                        <p:attrNameLst>
                                          <p:attrName>ppt_h</p:attrName>
                                        </p:attrNameLst>
                                      </p:cBhvr>
                                      <p:tavLst>
                                        <p:tav tm="0">
                                          <p:val>
                                            <p:fltVal val="0.000000"/>
                                          </p:val>
                                        </p:tav>
                                        <p:tav tm="100000">
                                          <p:val>
                                            <p:strVal val="#ppt_h"/>
                                          </p:val>
                                        </p:tav>
                                      </p:tavLst>
                                    </p:anim>
                                    <p:anim calcmode="lin" valueType="num">
                                      <p:cBhvr>
                                        <p:cTn id="20" dur="500" fill="hold"/>
                                        <p:tgtEl>
                                          <p:spTgt spid="3"/>
                                        </p:tgtEl>
                                        <p:attrNameLst>
                                          <p:attrName>style.rotation</p:attrName>
                                        </p:attrNameLst>
                                      </p:cBhvr>
                                      <p:tavLst>
                                        <p:tav tm="0">
                                          <p:val>
                                            <p:fltVal val="360.000000"/>
                                          </p:val>
                                        </p:tav>
                                        <p:tav tm="100000">
                                          <p:val>
                                            <p:fltVal val="0.000000"/>
                                          </p:val>
                                        </p:tav>
                                      </p:tavLst>
                                    </p:anim>
                                    <p:animEffect transition="in" filter="fade">
                                      <p:cBhvr>
                                        <p:cTn id="21" dur="500"/>
                                        <p:tgtEl>
                                          <p:spTgt spid="3"/>
                                        </p:tgtEl>
                                      </p:cBhvr>
                                    </p:animEffect>
                                  </p:childTnLst>
                                </p:cTn>
                              </p:par>
                            </p:childTnLst>
                          </p:cTn>
                        </p:par>
                        <p:par>
                          <p:cTn id="22" fill="hold">
                            <p:stCondLst>
                              <p:cond delay="1500"/>
                            </p:stCondLst>
                            <p:childTnLst>
                              <p:par>
                                <p:cTn id="23" presetID="49" presetClass="entr" presetSubtype="0"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000000"/>
                                          </p:val>
                                        </p:tav>
                                        <p:tav tm="100000">
                                          <p:val>
                                            <p:strVal val="#ppt_w"/>
                                          </p:val>
                                        </p:tav>
                                      </p:tavLst>
                                    </p:anim>
                                    <p:anim calcmode="lin" valueType="num">
                                      <p:cBhvr>
                                        <p:cTn id="26" dur="500" fill="hold"/>
                                        <p:tgtEl>
                                          <p:spTgt spid="7"/>
                                        </p:tgtEl>
                                        <p:attrNameLst>
                                          <p:attrName>ppt_h</p:attrName>
                                        </p:attrNameLst>
                                      </p:cBhvr>
                                      <p:tavLst>
                                        <p:tav tm="0">
                                          <p:val>
                                            <p:fltVal val="0.000000"/>
                                          </p:val>
                                        </p:tav>
                                        <p:tav tm="100000">
                                          <p:val>
                                            <p:strVal val="#ppt_h"/>
                                          </p:val>
                                        </p:tav>
                                      </p:tavLst>
                                    </p:anim>
                                    <p:anim calcmode="lin" valueType="num">
                                      <p:cBhvr>
                                        <p:cTn id="27" dur="500" fill="hold"/>
                                        <p:tgtEl>
                                          <p:spTgt spid="7"/>
                                        </p:tgtEl>
                                        <p:attrNameLst>
                                          <p:attrName>style.rotation</p:attrName>
                                        </p:attrNameLst>
                                      </p:cBhvr>
                                      <p:tavLst>
                                        <p:tav tm="0">
                                          <p:val>
                                            <p:fltVal val="360.000000"/>
                                          </p:val>
                                        </p:tav>
                                        <p:tav tm="100000">
                                          <p:val>
                                            <p:fltVal val="0.000000"/>
                                          </p:val>
                                        </p:tav>
                                      </p:tavLst>
                                    </p:anim>
                                    <p:animEffect transition="in" filter="fade">
                                      <p:cBhvr>
                                        <p:cTn id="28" dur="500"/>
                                        <p:tgtEl>
                                          <p:spTgt spid="7"/>
                                        </p:tgtEl>
                                      </p:cBhvr>
                                    </p:animEffect>
                                  </p:childTnLst>
                                </p:cTn>
                              </p:par>
                            </p:childTnLst>
                          </p:cTn>
                        </p:par>
                        <p:par>
                          <p:cTn id="29" fill="hold">
                            <p:stCondLst>
                              <p:cond delay="2000"/>
                            </p:stCondLst>
                            <p:childTnLst>
                              <p:par>
                                <p:cTn id="30" presetID="49" presetClass="entr" presetSubtype="0" decel="10000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000000"/>
                                          </p:val>
                                        </p:tav>
                                        <p:tav tm="100000">
                                          <p:val>
                                            <p:strVal val="#ppt_w"/>
                                          </p:val>
                                        </p:tav>
                                      </p:tavLst>
                                    </p:anim>
                                    <p:anim calcmode="lin" valueType="num">
                                      <p:cBhvr>
                                        <p:cTn id="33" dur="500" fill="hold"/>
                                        <p:tgtEl>
                                          <p:spTgt spid="5"/>
                                        </p:tgtEl>
                                        <p:attrNameLst>
                                          <p:attrName>ppt_h</p:attrName>
                                        </p:attrNameLst>
                                      </p:cBhvr>
                                      <p:tavLst>
                                        <p:tav tm="0">
                                          <p:val>
                                            <p:fltVal val="0.000000"/>
                                          </p:val>
                                        </p:tav>
                                        <p:tav tm="100000">
                                          <p:val>
                                            <p:strVal val="#ppt_h"/>
                                          </p:val>
                                        </p:tav>
                                      </p:tavLst>
                                    </p:anim>
                                    <p:anim calcmode="lin" valueType="num">
                                      <p:cBhvr>
                                        <p:cTn id="34" dur="500" fill="hold"/>
                                        <p:tgtEl>
                                          <p:spTgt spid="5"/>
                                        </p:tgtEl>
                                        <p:attrNameLst>
                                          <p:attrName>style.rotation</p:attrName>
                                        </p:attrNameLst>
                                      </p:cBhvr>
                                      <p:tavLst>
                                        <p:tav tm="0">
                                          <p:val>
                                            <p:fltVal val="360.000000"/>
                                          </p:val>
                                        </p:tav>
                                        <p:tav tm="100000">
                                          <p:val>
                                            <p:fltVal val="0.000000"/>
                                          </p:val>
                                        </p:tav>
                                      </p:tavLst>
                                    </p:anim>
                                    <p:animEffect transition="in" filter="fade">
                                      <p:cBhvr>
                                        <p:cTn id="35" dur="500"/>
                                        <p:tgtEl>
                                          <p:spTgt spid="5"/>
                                        </p:tgtEl>
                                      </p:cBhvr>
                                    </p:animEffect>
                                  </p:childTnLst>
                                </p:cTn>
                              </p:par>
                            </p:childTnLst>
                          </p:cTn>
                        </p:par>
                        <p:par>
                          <p:cTn id="36" fill="hold">
                            <p:stCondLst>
                              <p:cond delay="2500"/>
                            </p:stCondLst>
                            <p:childTnLst>
                              <p:par>
                                <p:cTn id="37" presetID="49" presetClass="entr" presetSubtype="0" decel="10000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000000"/>
                                          </p:val>
                                        </p:tav>
                                        <p:tav tm="100000">
                                          <p:val>
                                            <p:strVal val="#ppt_w"/>
                                          </p:val>
                                        </p:tav>
                                      </p:tavLst>
                                    </p:anim>
                                    <p:anim calcmode="lin" valueType="num">
                                      <p:cBhvr>
                                        <p:cTn id="40" dur="500" fill="hold"/>
                                        <p:tgtEl>
                                          <p:spTgt spid="4"/>
                                        </p:tgtEl>
                                        <p:attrNameLst>
                                          <p:attrName>ppt_h</p:attrName>
                                        </p:attrNameLst>
                                      </p:cBhvr>
                                      <p:tavLst>
                                        <p:tav tm="0">
                                          <p:val>
                                            <p:fltVal val="0.000000"/>
                                          </p:val>
                                        </p:tav>
                                        <p:tav tm="100000">
                                          <p:val>
                                            <p:strVal val="#ppt_h"/>
                                          </p:val>
                                        </p:tav>
                                      </p:tavLst>
                                    </p:anim>
                                    <p:anim calcmode="lin" valueType="num">
                                      <p:cBhvr>
                                        <p:cTn id="41" dur="500" fill="hold"/>
                                        <p:tgtEl>
                                          <p:spTgt spid="4"/>
                                        </p:tgtEl>
                                        <p:attrNameLst>
                                          <p:attrName>style.rotation</p:attrName>
                                        </p:attrNameLst>
                                      </p:cBhvr>
                                      <p:tavLst>
                                        <p:tav tm="0">
                                          <p:val>
                                            <p:fltVal val="360.000000"/>
                                          </p:val>
                                        </p:tav>
                                        <p:tav tm="100000">
                                          <p:val>
                                            <p:fltVal val="0.000000"/>
                                          </p:val>
                                        </p:tav>
                                      </p:tavLst>
                                    </p:anim>
                                    <p:animEffect transition="in" filter="fade">
                                      <p:cBhvr>
                                        <p:cTn id="42" dur="500"/>
                                        <p:tgtEl>
                                          <p:spTgt spid="4"/>
                                        </p:tgtEl>
                                      </p:cBhvr>
                                    </p:animEffect>
                                  </p:childTnLst>
                                </p:cTn>
                              </p:par>
                            </p:childTnLst>
                          </p:cTn>
                        </p:par>
                        <p:par>
                          <p:cTn id="43" fill="hold">
                            <p:stCondLst>
                              <p:cond delay="3000"/>
                            </p:stCondLst>
                            <p:childTnLst>
                              <p:par>
                                <p:cTn id="44" presetID="10" presetClass="entr" presetSubtype="0" fill="hold" grpId="0" nodeType="afterEffect">
                                  <p:stCondLst>
                                    <p:cond delay="0"/>
                                  </p:stCondLst>
                                  <p:childTnLst>
                                    <p:set>
                                      <p:cBhvr>
                                        <p:cTn id="45" dur="1" fill="hold">
                                          <p:stCondLst>
                                            <p:cond delay="0"/>
                                          </p:stCondLst>
                                        </p:cTn>
                                        <p:tgtEl>
                                          <p:spTgt spid="24580"/>
                                        </p:tgtEl>
                                        <p:attrNameLst>
                                          <p:attrName>style.visibility</p:attrName>
                                        </p:attrNameLst>
                                      </p:cBhvr>
                                      <p:to>
                                        <p:strVal val="visible"/>
                                      </p:to>
                                    </p:set>
                                    <p:animEffect transition="in" filter="fade">
                                      <p:cBhvr>
                                        <p:cTn id="46" dur="500"/>
                                        <p:tgtEl>
                                          <p:spTgt spid="24580"/>
                                        </p:tgtEl>
                                      </p:cBhvr>
                                    </p:animEffect>
                                  </p:childTnLst>
                                </p:cTn>
                              </p:par>
                            </p:childTnLst>
                          </p:cTn>
                        </p:par>
                        <p:par>
                          <p:cTn id="47" fill="hold">
                            <p:stCondLst>
                              <p:cond delay="3500"/>
                            </p:stCondLst>
                            <p:childTnLst>
                              <p:par>
                                <p:cTn id="48" presetID="2" presetClass="entr" presetSubtype="8"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p:cTn id="50" dur="500" fill="hold"/>
                                        <p:tgtEl>
                                          <p:spTgt spid="2"/>
                                        </p:tgtEl>
                                        <p:attrNameLst>
                                          <p:attrName>ppt_x</p:attrName>
                                        </p:attrNameLst>
                                      </p:cBhvr>
                                      <p:tavLst>
                                        <p:tav tm="0">
                                          <p:val>
                                            <p:strVal val="0-#ppt_w/2"/>
                                          </p:val>
                                        </p:tav>
                                        <p:tav tm="100000">
                                          <p:val>
                                            <p:strVal val="#ppt_x"/>
                                          </p:val>
                                        </p:tav>
                                      </p:tavLst>
                                    </p:anim>
                                    <p:anim calcmode="lin" valueType="num">
                                      <p:cBhvr>
                                        <p:cTn id="5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p:bldP spid="24580" grpId="0" bldLvl="0" animBg="1"/>
      <p:bldP spid="3" grpId="0" bldLvl="0" animBg="1"/>
      <p:bldP spid="7" grpId="0" bldLvl="0" animBg="1"/>
      <p:bldP spid="5" grpId="0" bldLvl="0" animBg="1"/>
      <p:bldP spid="4" grpId="0" bldLvl="0" animBg="1"/>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任意多边形 3"/>
          <p:cNvSpPr/>
          <p:nvPr/>
        </p:nvSpPr>
        <p:spPr>
          <a:xfrm>
            <a:off x="-32385" y="-603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 name="文本框 2"/>
          <p:cNvSpPr txBox="1"/>
          <p:nvPr/>
        </p:nvSpPr>
        <p:spPr>
          <a:xfrm>
            <a:off x="801688" y="1370013"/>
            <a:ext cx="2022475" cy="2306955"/>
          </a:xfrm>
          <a:prstGeom prst="rect">
            <a:avLst/>
          </a:prstGeom>
          <a:noFill/>
          <a:ln w="9525">
            <a:noFill/>
          </a:ln>
        </p:spPr>
        <p:txBody>
          <a:bodyPr wrap="square" anchor="t">
            <a:spAutoFit/>
          </a:bodyPr>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rgbClr val="FF9900"/>
              </a:solidFill>
              <a:latin typeface="Arial Unicode MS" panose="020B0604020202020204" charset="-122"/>
              <a:ea typeface="Arial Unicode MS" panose="020B0604020202020204" charset="-122"/>
            </a:endParaRPr>
          </a:p>
          <a:p>
            <a:r>
              <a:rPr lang="zh-CN" altLang="en-US" sz="7200">
                <a:solidFill>
                  <a:srgbClr val="FF9900"/>
                </a:solidFill>
                <a:latin typeface="Arial Unicode MS" panose="020B0604020202020204" charset="-122"/>
                <a:ea typeface="Arial Unicode MS" panose="020B0604020202020204" charset="-122"/>
              </a:rPr>
              <a:t> </a:t>
            </a:r>
            <a:endParaRPr lang="zh-CN" altLang="en-US" sz="7200">
              <a:solidFill>
                <a:schemeClr val="bg1"/>
              </a:solidFill>
              <a:latin typeface="Arial Unicode MS" panose="020B0604020202020204" charset="-122"/>
              <a:ea typeface="Arial Unicode MS" panose="020B0604020202020204" charset="-122"/>
            </a:endParaRPr>
          </a:p>
        </p:txBody>
      </p:sp>
      <p:grpSp>
        <p:nvGrpSpPr>
          <p:cNvPr id="317505" name="组合 296"/>
          <p:cNvGrpSpPr/>
          <p:nvPr/>
        </p:nvGrpSpPr>
        <p:grpSpPr>
          <a:xfrm>
            <a:off x="2725738" y="658813"/>
            <a:ext cx="331787" cy="339725"/>
            <a:chOff x="0" y="0"/>
            <a:chExt cx="1149350" cy="1149350"/>
          </a:xfrm>
          <a:blipFill rotWithShape="1">
            <a:blip r:embed="rId1"/>
            <a:stretch>
              <a:fillRect/>
            </a:stretch>
          </a:blipFill>
        </p:grpSpPr>
        <p:sp>
          <p:nvSpPr>
            <p:cNvPr id="38979" name="Oval 23"/>
            <p:cNvSpPr/>
            <p:nvPr/>
          </p:nvSpPr>
          <p:spPr>
            <a:xfrm>
              <a:off x="0" y="0"/>
              <a:ext cx="1149350" cy="1149350"/>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6932" name="Freeform 88"/>
            <p:cNvSpPr/>
            <p:nvPr/>
          </p:nvSpPr>
          <p:spPr>
            <a:xfrm>
              <a:off x="161925" y="322263"/>
              <a:ext cx="987425" cy="823913"/>
            </a:xfrm>
            <a:custGeom>
              <a:avLst/>
              <a:gdLst/>
              <a:ahLst/>
              <a:cxnLst>
                <a:cxn ang="0">
                  <a:pos x="223" y="0"/>
                </a:cxn>
                <a:cxn ang="0">
                  <a:pos x="304" y="82"/>
                </a:cxn>
                <a:cxn ang="0">
                  <a:pos x="145" y="254"/>
                </a:cxn>
                <a:cxn ang="0">
                  <a:pos x="46" y="154"/>
                </a:cxn>
                <a:cxn ang="0">
                  <a:pos x="74" y="146"/>
                </a:cxn>
                <a:cxn ang="0">
                  <a:pos x="0" y="72"/>
                </a:cxn>
                <a:cxn ang="0">
                  <a:pos x="223" y="0"/>
                </a:cxn>
              </a:cxnLst>
              <a:pathLst>
                <a:path w="304" h="254">
                  <a:moveTo>
                    <a:pt x="223" y="0"/>
                  </a:moveTo>
                  <a:cubicBezTo>
                    <a:pt x="304" y="82"/>
                    <a:pt x="304" y="82"/>
                    <a:pt x="304" y="82"/>
                  </a:cubicBezTo>
                  <a:cubicBezTo>
                    <a:pt x="303" y="172"/>
                    <a:pt x="233" y="246"/>
                    <a:pt x="145" y="254"/>
                  </a:cubicBezTo>
                  <a:cubicBezTo>
                    <a:pt x="46" y="154"/>
                    <a:pt x="46" y="154"/>
                    <a:pt x="46" y="154"/>
                  </a:cubicBezTo>
                  <a:cubicBezTo>
                    <a:pt x="74" y="146"/>
                    <a:pt x="74" y="146"/>
                    <a:pt x="74" y="146"/>
                  </a:cubicBezTo>
                  <a:cubicBezTo>
                    <a:pt x="0" y="72"/>
                    <a:pt x="0" y="72"/>
                    <a:pt x="0" y="72"/>
                  </a:cubicBezTo>
                  <a:cubicBezTo>
                    <a:pt x="223" y="0"/>
                    <a:pt x="223" y="0"/>
                    <a:pt x="223"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3" name="Freeform 89"/>
            <p:cNvSpPr/>
            <p:nvPr/>
          </p:nvSpPr>
          <p:spPr>
            <a:xfrm>
              <a:off x="161925" y="322263"/>
              <a:ext cx="828675" cy="233363"/>
            </a:xfrm>
            <a:custGeom>
              <a:avLst/>
              <a:gdLst/>
              <a:ahLst/>
              <a:cxnLst>
                <a:cxn ang="0">
                  <a:pos x="223" y="0"/>
                </a:cxn>
                <a:cxn ang="0">
                  <a:pos x="31" y="0"/>
                </a:cxn>
                <a:cxn ang="0">
                  <a:pos x="0" y="72"/>
                </a:cxn>
                <a:cxn ang="0">
                  <a:pos x="255" y="72"/>
                </a:cxn>
                <a:cxn ang="0">
                  <a:pos x="223" y="0"/>
                </a:cxn>
              </a:cxnLst>
              <a:pathLst>
                <a:path w="255" h="72">
                  <a:moveTo>
                    <a:pt x="223" y="0"/>
                  </a:moveTo>
                  <a:cubicBezTo>
                    <a:pt x="159" y="0"/>
                    <a:pt x="95" y="0"/>
                    <a:pt x="31" y="0"/>
                  </a:cubicBezTo>
                  <a:cubicBezTo>
                    <a:pt x="0" y="72"/>
                    <a:pt x="0" y="72"/>
                    <a:pt x="0" y="72"/>
                  </a:cubicBezTo>
                  <a:cubicBezTo>
                    <a:pt x="85" y="72"/>
                    <a:pt x="170" y="72"/>
                    <a:pt x="255" y="72"/>
                  </a:cubicBezTo>
                  <a:cubicBezTo>
                    <a:pt x="223" y="0"/>
                    <a:pt x="223" y="0"/>
                    <a:pt x="223"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4" name="Freeform 90"/>
            <p:cNvSpPr/>
            <p:nvPr/>
          </p:nvSpPr>
          <p:spPr>
            <a:xfrm>
              <a:off x="188912" y="338138"/>
              <a:ext cx="774700" cy="201613"/>
            </a:xfrm>
            <a:custGeom>
              <a:avLst/>
              <a:gdLst/>
              <a:ahLst/>
              <a:cxnLst>
                <a:cxn ang="0">
                  <a:pos x="433" y="0"/>
                </a:cxn>
                <a:cxn ang="0">
                  <a:pos x="488" y="127"/>
                </a:cxn>
                <a:cxn ang="0">
                  <a:pos x="268" y="127"/>
                </a:cxn>
                <a:cxn ang="0">
                  <a:pos x="247" y="127"/>
                </a:cxn>
                <a:cxn ang="0">
                  <a:pos x="0" y="127"/>
                </a:cxn>
                <a:cxn ang="0">
                  <a:pos x="55" y="0"/>
                </a:cxn>
                <a:cxn ang="0">
                  <a:pos x="247" y="0"/>
                </a:cxn>
                <a:cxn ang="0">
                  <a:pos x="268" y="0"/>
                </a:cxn>
                <a:cxn ang="0">
                  <a:pos x="433" y="0"/>
                </a:cxn>
                <a:cxn ang="0">
                  <a:pos x="433" y="0"/>
                </a:cxn>
              </a:cxnLst>
              <a:pathLst>
                <a:path w="488" h="127">
                  <a:moveTo>
                    <a:pt x="433" y="0"/>
                  </a:moveTo>
                  <a:lnTo>
                    <a:pt x="488" y="127"/>
                  </a:lnTo>
                  <a:lnTo>
                    <a:pt x="268" y="127"/>
                  </a:lnTo>
                  <a:lnTo>
                    <a:pt x="247" y="127"/>
                  </a:lnTo>
                  <a:lnTo>
                    <a:pt x="0" y="127"/>
                  </a:lnTo>
                  <a:lnTo>
                    <a:pt x="55" y="0"/>
                  </a:lnTo>
                  <a:lnTo>
                    <a:pt x="247" y="0"/>
                  </a:lnTo>
                  <a:lnTo>
                    <a:pt x="268" y="0"/>
                  </a:lnTo>
                  <a:lnTo>
                    <a:pt x="433" y="0"/>
                  </a:lnTo>
                  <a:lnTo>
                    <a:pt x="433" y="0"/>
                  </a:ln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5" name="Freeform 91"/>
            <p:cNvSpPr/>
            <p:nvPr/>
          </p:nvSpPr>
          <p:spPr>
            <a:xfrm>
              <a:off x="331787" y="379413"/>
              <a:ext cx="485775" cy="123825"/>
            </a:xfrm>
            <a:custGeom>
              <a:avLst/>
              <a:gdLst/>
              <a:ahLst/>
              <a:cxnLst>
                <a:cxn ang="0">
                  <a:pos x="292" y="17"/>
                </a:cxn>
                <a:cxn ang="0">
                  <a:pos x="257" y="17"/>
                </a:cxn>
                <a:cxn ang="0">
                  <a:pos x="251" y="0"/>
                </a:cxn>
                <a:cxn ang="0">
                  <a:pos x="55" y="0"/>
                </a:cxn>
                <a:cxn ang="0">
                  <a:pos x="51" y="17"/>
                </a:cxn>
                <a:cxn ang="0">
                  <a:pos x="14" y="17"/>
                </a:cxn>
                <a:cxn ang="0">
                  <a:pos x="0" y="54"/>
                </a:cxn>
                <a:cxn ang="0">
                  <a:pos x="40" y="54"/>
                </a:cxn>
                <a:cxn ang="0">
                  <a:pos x="30" y="78"/>
                </a:cxn>
                <a:cxn ang="0">
                  <a:pos x="276" y="78"/>
                </a:cxn>
                <a:cxn ang="0">
                  <a:pos x="268" y="54"/>
                </a:cxn>
                <a:cxn ang="0">
                  <a:pos x="306" y="54"/>
                </a:cxn>
                <a:cxn ang="0">
                  <a:pos x="292" y="17"/>
                </a:cxn>
                <a:cxn ang="0">
                  <a:pos x="292" y="17"/>
                </a:cxn>
              </a:cxnLst>
              <a:pathLst>
                <a:path w="306" h="78">
                  <a:moveTo>
                    <a:pt x="292" y="17"/>
                  </a:moveTo>
                  <a:lnTo>
                    <a:pt x="257" y="17"/>
                  </a:lnTo>
                  <a:lnTo>
                    <a:pt x="251" y="0"/>
                  </a:lnTo>
                  <a:lnTo>
                    <a:pt x="55" y="0"/>
                  </a:lnTo>
                  <a:lnTo>
                    <a:pt x="51" y="17"/>
                  </a:lnTo>
                  <a:lnTo>
                    <a:pt x="14" y="17"/>
                  </a:lnTo>
                  <a:lnTo>
                    <a:pt x="0" y="54"/>
                  </a:lnTo>
                  <a:lnTo>
                    <a:pt x="40" y="54"/>
                  </a:lnTo>
                  <a:lnTo>
                    <a:pt x="30" y="78"/>
                  </a:lnTo>
                  <a:lnTo>
                    <a:pt x="276" y="78"/>
                  </a:lnTo>
                  <a:lnTo>
                    <a:pt x="268" y="54"/>
                  </a:lnTo>
                  <a:lnTo>
                    <a:pt x="306" y="54"/>
                  </a:lnTo>
                  <a:lnTo>
                    <a:pt x="292" y="17"/>
                  </a:lnTo>
                  <a:lnTo>
                    <a:pt x="292" y="17"/>
                  </a:ln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6" name="Freeform 92"/>
            <p:cNvSpPr/>
            <p:nvPr/>
          </p:nvSpPr>
          <p:spPr>
            <a:xfrm>
              <a:off x="304800" y="428625"/>
              <a:ext cx="595313" cy="400050"/>
            </a:xfrm>
            <a:custGeom>
              <a:avLst/>
              <a:gdLst/>
              <a:ahLst/>
              <a:cxnLst>
                <a:cxn ang="0">
                  <a:pos x="142" y="2"/>
                </a:cxn>
                <a:cxn ang="0">
                  <a:pos x="138" y="0"/>
                </a:cxn>
                <a:cxn ang="0">
                  <a:pos x="30" y="0"/>
                </a:cxn>
                <a:cxn ang="0">
                  <a:pos x="25" y="2"/>
                </a:cxn>
                <a:cxn ang="0">
                  <a:pos x="1" y="119"/>
                </a:cxn>
                <a:cxn ang="0">
                  <a:pos x="6" y="123"/>
                </a:cxn>
                <a:cxn ang="0">
                  <a:pos x="177" y="123"/>
                </a:cxn>
                <a:cxn ang="0">
                  <a:pos x="182" y="119"/>
                </a:cxn>
                <a:cxn ang="0">
                  <a:pos x="142" y="2"/>
                </a:cxn>
              </a:cxnLst>
              <a:pathLst>
                <a:path w="183" h="123">
                  <a:moveTo>
                    <a:pt x="142" y="2"/>
                  </a:moveTo>
                  <a:cubicBezTo>
                    <a:pt x="142" y="0"/>
                    <a:pt x="140" y="0"/>
                    <a:pt x="138" y="0"/>
                  </a:cubicBezTo>
                  <a:cubicBezTo>
                    <a:pt x="30" y="0"/>
                    <a:pt x="30" y="0"/>
                    <a:pt x="30" y="0"/>
                  </a:cubicBezTo>
                  <a:cubicBezTo>
                    <a:pt x="28" y="0"/>
                    <a:pt x="26" y="0"/>
                    <a:pt x="25" y="2"/>
                  </a:cubicBezTo>
                  <a:cubicBezTo>
                    <a:pt x="1" y="119"/>
                    <a:pt x="1" y="119"/>
                    <a:pt x="1" y="119"/>
                  </a:cubicBezTo>
                  <a:cubicBezTo>
                    <a:pt x="0" y="121"/>
                    <a:pt x="2" y="123"/>
                    <a:pt x="6" y="123"/>
                  </a:cubicBezTo>
                  <a:cubicBezTo>
                    <a:pt x="177" y="123"/>
                    <a:pt x="177" y="123"/>
                    <a:pt x="177" y="123"/>
                  </a:cubicBezTo>
                  <a:cubicBezTo>
                    <a:pt x="182" y="123"/>
                    <a:pt x="183" y="121"/>
                    <a:pt x="182" y="119"/>
                  </a:cubicBezTo>
                  <a:cubicBezTo>
                    <a:pt x="142" y="2"/>
                    <a:pt x="142" y="2"/>
                    <a:pt x="142" y="2"/>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7" name="Freeform 93"/>
            <p:cNvSpPr>
              <a:spLocks noEditPoints="1"/>
            </p:cNvSpPr>
            <p:nvPr/>
          </p:nvSpPr>
          <p:spPr>
            <a:xfrm>
              <a:off x="587375" y="450850"/>
              <a:ext cx="87313" cy="46038"/>
            </a:xfrm>
            <a:custGeom>
              <a:avLst/>
              <a:gdLst/>
              <a:ahLst/>
              <a:cxnLst>
                <a:cxn ang="0">
                  <a:pos x="26" y="7"/>
                </a:cxn>
                <a:cxn ang="0">
                  <a:pos x="24" y="6"/>
                </a:cxn>
                <a:cxn ang="0">
                  <a:pos x="24" y="5"/>
                </a:cxn>
                <a:cxn ang="0">
                  <a:pos x="23" y="4"/>
                </a:cxn>
                <a:cxn ang="0">
                  <a:pos x="25" y="2"/>
                </a:cxn>
                <a:cxn ang="0">
                  <a:pos x="27" y="12"/>
                </a:cxn>
                <a:cxn ang="0">
                  <a:pos x="24" y="12"/>
                </a:cxn>
                <a:cxn ang="0">
                  <a:pos x="25" y="11"/>
                </a:cxn>
                <a:cxn ang="0">
                  <a:pos x="25" y="9"/>
                </a:cxn>
                <a:cxn ang="0">
                  <a:pos x="26" y="7"/>
                </a:cxn>
                <a:cxn ang="0">
                  <a:pos x="23" y="14"/>
                </a:cxn>
                <a:cxn ang="0">
                  <a:pos x="17" y="10"/>
                </a:cxn>
                <a:cxn ang="0">
                  <a:pos x="22" y="9"/>
                </a:cxn>
                <a:cxn ang="0">
                  <a:pos x="24" y="7"/>
                </a:cxn>
                <a:cxn ang="0">
                  <a:pos x="25" y="10"/>
                </a:cxn>
                <a:cxn ang="0">
                  <a:pos x="23" y="12"/>
                </a:cxn>
                <a:cxn ang="0">
                  <a:pos x="17" y="14"/>
                </a:cxn>
                <a:cxn ang="0">
                  <a:pos x="10" y="10"/>
                </a:cxn>
                <a:cxn ang="0">
                  <a:pos x="13" y="9"/>
                </a:cxn>
                <a:cxn ang="0">
                  <a:pos x="14" y="9"/>
                </a:cxn>
                <a:cxn ang="0">
                  <a:pos x="17" y="10"/>
                </a:cxn>
                <a:cxn ang="0">
                  <a:pos x="11" y="14"/>
                </a:cxn>
                <a:cxn ang="0">
                  <a:pos x="4" y="14"/>
                </a:cxn>
                <a:cxn ang="0">
                  <a:pos x="4" y="12"/>
                </a:cxn>
                <a:cxn ang="0">
                  <a:pos x="3" y="9"/>
                </a:cxn>
                <a:cxn ang="0">
                  <a:pos x="3" y="7"/>
                </a:cxn>
                <a:cxn ang="0">
                  <a:pos x="9" y="10"/>
                </a:cxn>
                <a:cxn ang="0">
                  <a:pos x="11" y="14"/>
                </a:cxn>
                <a:cxn ang="0">
                  <a:pos x="1" y="12"/>
                </a:cxn>
                <a:cxn ang="0">
                  <a:pos x="2" y="7"/>
                </a:cxn>
                <a:cxn ang="0">
                  <a:pos x="2" y="11"/>
                </a:cxn>
                <a:cxn ang="0">
                  <a:pos x="2" y="11"/>
                </a:cxn>
                <a:cxn ang="0">
                  <a:pos x="4" y="14"/>
                </a:cxn>
                <a:cxn ang="0">
                  <a:pos x="0" y="2"/>
                </a:cxn>
                <a:cxn ang="0">
                  <a:pos x="3" y="4"/>
                </a:cxn>
                <a:cxn ang="0">
                  <a:pos x="2" y="5"/>
                </a:cxn>
                <a:cxn ang="0">
                  <a:pos x="2" y="6"/>
                </a:cxn>
                <a:cxn ang="0">
                  <a:pos x="0" y="7"/>
                </a:cxn>
                <a:cxn ang="0">
                  <a:pos x="4" y="0"/>
                </a:cxn>
                <a:cxn ang="0">
                  <a:pos x="9" y="5"/>
                </a:cxn>
                <a:cxn ang="0">
                  <a:pos x="5" y="5"/>
                </a:cxn>
                <a:cxn ang="0">
                  <a:pos x="2" y="7"/>
                </a:cxn>
                <a:cxn ang="0">
                  <a:pos x="2" y="5"/>
                </a:cxn>
                <a:cxn ang="0">
                  <a:pos x="3" y="4"/>
                </a:cxn>
                <a:cxn ang="0">
                  <a:pos x="9" y="0"/>
                </a:cxn>
                <a:cxn ang="0">
                  <a:pos x="16" y="5"/>
                </a:cxn>
                <a:cxn ang="0">
                  <a:pos x="13" y="5"/>
                </a:cxn>
                <a:cxn ang="0">
                  <a:pos x="13" y="5"/>
                </a:cxn>
                <a:cxn ang="0">
                  <a:pos x="10" y="5"/>
                </a:cxn>
                <a:cxn ang="0">
                  <a:pos x="16" y="0"/>
                </a:cxn>
                <a:cxn ang="0">
                  <a:pos x="21" y="0"/>
                </a:cxn>
                <a:cxn ang="0">
                  <a:pos x="22" y="4"/>
                </a:cxn>
                <a:cxn ang="0">
                  <a:pos x="24" y="5"/>
                </a:cxn>
                <a:cxn ang="0">
                  <a:pos x="24" y="7"/>
                </a:cxn>
                <a:cxn ang="0">
                  <a:pos x="21" y="5"/>
                </a:cxn>
                <a:cxn ang="0">
                  <a:pos x="16" y="5"/>
                </a:cxn>
                <a:cxn ang="0">
                  <a:pos x="23" y="7"/>
                </a:cxn>
                <a:cxn ang="0">
                  <a:pos x="13" y="9"/>
                </a:cxn>
                <a:cxn ang="0">
                  <a:pos x="4" y="7"/>
                </a:cxn>
                <a:cxn ang="0">
                  <a:pos x="13" y="5"/>
                </a:cxn>
                <a:cxn ang="0">
                  <a:pos x="23" y="7"/>
                </a:cxn>
              </a:cxnLst>
              <a:pathLst>
                <a:path w="27" h="14">
                  <a:moveTo>
                    <a:pt x="25" y="2"/>
                  </a:moveTo>
                  <a:cubicBezTo>
                    <a:pt x="26" y="4"/>
                    <a:pt x="26" y="5"/>
                    <a:pt x="26" y="7"/>
                  </a:cubicBezTo>
                  <a:cubicBezTo>
                    <a:pt x="26" y="7"/>
                    <a:pt x="25" y="7"/>
                    <a:pt x="25" y="7"/>
                  </a:cubicBezTo>
                  <a:cubicBezTo>
                    <a:pt x="24" y="7"/>
                    <a:pt x="24" y="6"/>
                    <a:pt x="24" y="6"/>
                  </a:cubicBezTo>
                  <a:cubicBezTo>
                    <a:pt x="24" y="5"/>
                    <a:pt x="24" y="5"/>
                    <a:pt x="24" y="5"/>
                  </a:cubicBezTo>
                  <a:cubicBezTo>
                    <a:pt x="24" y="5"/>
                    <a:pt x="24" y="5"/>
                    <a:pt x="24" y="5"/>
                  </a:cubicBezTo>
                  <a:cubicBezTo>
                    <a:pt x="24" y="5"/>
                    <a:pt x="24" y="5"/>
                    <a:pt x="24" y="5"/>
                  </a:cubicBezTo>
                  <a:cubicBezTo>
                    <a:pt x="24" y="4"/>
                    <a:pt x="23" y="4"/>
                    <a:pt x="23" y="4"/>
                  </a:cubicBezTo>
                  <a:cubicBezTo>
                    <a:pt x="22" y="3"/>
                    <a:pt x="22" y="2"/>
                    <a:pt x="22" y="0"/>
                  </a:cubicBezTo>
                  <a:cubicBezTo>
                    <a:pt x="24" y="1"/>
                    <a:pt x="25" y="1"/>
                    <a:pt x="25" y="2"/>
                  </a:cubicBezTo>
                  <a:close/>
                  <a:moveTo>
                    <a:pt x="26" y="7"/>
                  </a:moveTo>
                  <a:cubicBezTo>
                    <a:pt x="27" y="9"/>
                    <a:pt x="27" y="11"/>
                    <a:pt x="27" y="12"/>
                  </a:cubicBezTo>
                  <a:cubicBezTo>
                    <a:pt x="27" y="13"/>
                    <a:pt x="26" y="14"/>
                    <a:pt x="24" y="14"/>
                  </a:cubicBezTo>
                  <a:cubicBezTo>
                    <a:pt x="24" y="13"/>
                    <a:pt x="24" y="12"/>
                    <a:pt x="24" y="12"/>
                  </a:cubicBezTo>
                  <a:cubicBezTo>
                    <a:pt x="24" y="11"/>
                    <a:pt x="25" y="11"/>
                    <a:pt x="25" y="11"/>
                  </a:cubicBezTo>
                  <a:cubicBezTo>
                    <a:pt x="25" y="11"/>
                    <a:pt x="25" y="11"/>
                    <a:pt x="25" y="11"/>
                  </a:cubicBezTo>
                  <a:cubicBezTo>
                    <a:pt x="25" y="11"/>
                    <a:pt x="25" y="11"/>
                    <a:pt x="25" y="11"/>
                  </a:cubicBezTo>
                  <a:cubicBezTo>
                    <a:pt x="25" y="10"/>
                    <a:pt x="25" y="10"/>
                    <a:pt x="25" y="9"/>
                  </a:cubicBezTo>
                  <a:cubicBezTo>
                    <a:pt x="25" y="9"/>
                    <a:pt x="25" y="8"/>
                    <a:pt x="25" y="7"/>
                  </a:cubicBezTo>
                  <a:cubicBezTo>
                    <a:pt x="25" y="7"/>
                    <a:pt x="26" y="7"/>
                    <a:pt x="26" y="7"/>
                  </a:cubicBezTo>
                  <a:close/>
                  <a:moveTo>
                    <a:pt x="24" y="14"/>
                  </a:moveTo>
                  <a:cubicBezTo>
                    <a:pt x="24" y="14"/>
                    <a:pt x="23" y="14"/>
                    <a:pt x="23" y="14"/>
                  </a:cubicBezTo>
                  <a:cubicBezTo>
                    <a:pt x="21" y="14"/>
                    <a:pt x="20" y="14"/>
                    <a:pt x="18" y="14"/>
                  </a:cubicBezTo>
                  <a:cubicBezTo>
                    <a:pt x="18" y="13"/>
                    <a:pt x="17" y="11"/>
                    <a:pt x="17" y="10"/>
                  </a:cubicBezTo>
                  <a:cubicBezTo>
                    <a:pt x="17" y="10"/>
                    <a:pt x="18" y="10"/>
                    <a:pt x="18" y="10"/>
                  </a:cubicBezTo>
                  <a:cubicBezTo>
                    <a:pt x="20" y="10"/>
                    <a:pt x="21" y="9"/>
                    <a:pt x="22" y="9"/>
                  </a:cubicBezTo>
                  <a:cubicBezTo>
                    <a:pt x="23" y="8"/>
                    <a:pt x="23" y="8"/>
                    <a:pt x="23" y="7"/>
                  </a:cubicBezTo>
                  <a:cubicBezTo>
                    <a:pt x="23" y="7"/>
                    <a:pt x="24" y="7"/>
                    <a:pt x="24" y="7"/>
                  </a:cubicBezTo>
                  <a:cubicBezTo>
                    <a:pt x="24" y="8"/>
                    <a:pt x="24" y="9"/>
                    <a:pt x="24" y="9"/>
                  </a:cubicBezTo>
                  <a:cubicBezTo>
                    <a:pt x="25" y="10"/>
                    <a:pt x="25" y="10"/>
                    <a:pt x="25" y="10"/>
                  </a:cubicBezTo>
                  <a:cubicBezTo>
                    <a:pt x="24" y="11"/>
                    <a:pt x="24" y="11"/>
                    <a:pt x="23" y="12"/>
                  </a:cubicBezTo>
                  <a:cubicBezTo>
                    <a:pt x="23" y="12"/>
                    <a:pt x="23" y="12"/>
                    <a:pt x="23" y="12"/>
                  </a:cubicBezTo>
                  <a:cubicBezTo>
                    <a:pt x="24" y="12"/>
                    <a:pt x="24" y="13"/>
                    <a:pt x="24" y="14"/>
                  </a:cubicBezTo>
                  <a:close/>
                  <a:moveTo>
                    <a:pt x="17" y="14"/>
                  </a:moveTo>
                  <a:cubicBezTo>
                    <a:pt x="15" y="14"/>
                    <a:pt x="13" y="14"/>
                    <a:pt x="11" y="14"/>
                  </a:cubicBezTo>
                  <a:cubicBezTo>
                    <a:pt x="11" y="13"/>
                    <a:pt x="11" y="11"/>
                    <a:pt x="10" y="10"/>
                  </a:cubicBezTo>
                  <a:cubicBezTo>
                    <a:pt x="11" y="10"/>
                    <a:pt x="11" y="9"/>
                    <a:pt x="12" y="9"/>
                  </a:cubicBezTo>
                  <a:cubicBezTo>
                    <a:pt x="12" y="9"/>
                    <a:pt x="13" y="9"/>
                    <a:pt x="13" y="9"/>
                  </a:cubicBezTo>
                  <a:cubicBezTo>
                    <a:pt x="13" y="9"/>
                    <a:pt x="13" y="9"/>
                    <a:pt x="13" y="9"/>
                  </a:cubicBezTo>
                  <a:cubicBezTo>
                    <a:pt x="14" y="9"/>
                    <a:pt x="14" y="9"/>
                    <a:pt x="14" y="9"/>
                  </a:cubicBezTo>
                  <a:cubicBezTo>
                    <a:pt x="14" y="9"/>
                    <a:pt x="15" y="9"/>
                    <a:pt x="15" y="9"/>
                  </a:cubicBezTo>
                  <a:cubicBezTo>
                    <a:pt x="16" y="9"/>
                    <a:pt x="16" y="10"/>
                    <a:pt x="17" y="10"/>
                  </a:cubicBezTo>
                  <a:cubicBezTo>
                    <a:pt x="17" y="11"/>
                    <a:pt x="17" y="13"/>
                    <a:pt x="17" y="14"/>
                  </a:cubicBezTo>
                  <a:close/>
                  <a:moveTo>
                    <a:pt x="11" y="14"/>
                  </a:moveTo>
                  <a:cubicBezTo>
                    <a:pt x="9" y="14"/>
                    <a:pt x="7" y="14"/>
                    <a:pt x="5" y="14"/>
                  </a:cubicBezTo>
                  <a:cubicBezTo>
                    <a:pt x="5" y="14"/>
                    <a:pt x="5" y="14"/>
                    <a:pt x="4" y="14"/>
                  </a:cubicBezTo>
                  <a:cubicBezTo>
                    <a:pt x="4" y="13"/>
                    <a:pt x="4" y="12"/>
                    <a:pt x="4" y="12"/>
                  </a:cubicBezTo>
                  <a:cubicBezTo>
                    <a:pt x="4" y="12"/>
                    <a:pt x="4" y="12"/>
                    <a:pt x="4" y="12"/>
                  </a:cubicBezTo>
                  <a:cubicBezTo>
                    <a:pt x="4" y="11"/>
                    <a:pt x="3" y="11"/>
                    <a:pt x="3" y="10"/>
                  </a:cubicBezTo>
                  <a:cubicBezTo>
                    <a:pt x="3" y="10"/>
                    <a:pt x="3" y="10"/>
                    <a:pt x="3" y="9"/>
                  </a:cubicBezTo>
                  <a:cubicBezTo>
                    <a:pt x="2" y="9"/>
                    <a:pt x="2" y="8"/>
                    <a:pt x="2" y="7"/>
                  </a:cubicBezTo>
                  <a:cubicBezTo>
                    <a:pt x="3" y="7"/>
                    <a:pt x="3" y="7"/>
                    <a:pt x="3" y="7"/>
                  </a:cubicBezTo>
                  <a:cubicBezTo>
                    <a:pt x="3" y="8"/>
                    <a:pt x="4" y="8"/>
                    <a:pt x="5" y="9"/>
                  </a:cubicBezTo>
                  <a:cubicBezTo>
                    <a:pt x="6" y="9"/>
                    <a:pt x="8" y="10"/>
                    <a:pt x="9" y="10"/>
                  </a:cubicBezTo>
                  <a:cubicBezTo>
                    <a:pt x="9" y="10"/>
                    <a:pt x="10" y="10"/>
                    <a:pt x="10" y="10"/>
                  </a:cubicBezTo>
                  <a:cubicBezTo>
                    <a:pt x="10" y="11"/>
                    <a:pt x="10" y="13"/>
                    <a:pt x="11" y="14"/>
                  </a:cubicBezTo>
                  <a:close/>
                  <a:moveTo>
                    <a:pt x="4" y="14"/>
                  </a:moveTo>
                  <a:cubicBezTo>
                    <a:pt x="2" y="14"/>
                    <a:pt x="1" y="13"/>
                    <a:pt x="1" y="12"/>
                  </a:cubicBezTo>
                  <a:cubicBezTo>
                    <a:pt x="0" y="11"/>
                    <a:pt x="0" y="9"/>
                    <a:pt x="0" y="7"/>
                  </a:cubicBezTo>
                  <a:cubicBezTo>
                    <a:pt x="1" y="7"/>
                    <a:pt x="1" y="7"/>
                    <a:pt x="2" y="7"/>
                  </a:cubicBezTo>
                  <a:cubicBezTo>
                    <a:pt x="2" y="8"/>
                    <a:pt x="2" y="9"/>
                    <a:pt x="2" y="9"/>
                  </a:cubicBezTo>
                  <a:cubicBezTo>
                    <a:pt x="2" y="10"/>
                    <a:pt x="2" y="10"/>
                    <a:pt x="2" y="11"/>
                  </a:cubicBezTo>
                  <a:cubicBezTo>
                    <a:pt x="2" y="11"/>
                    <a:pt x="2" y="11"/>
                    <a:pt x="2" y="11"/>
                  </a:cubicBezTo>
                  <a:cubicBezTo>
                    <a:pt x="2" y="11"/>
                    <a:pt x="2" y="11"/>
                    <a:pt x="2" y="11"/>
                  </a:cubicBezTo>
                  <a:cubicBezTo>
                    <a:pt x="3" y="11"/>
                    <a:pt x="3" y="11"/>
                    <a:pt x="4" y="12"/>
                  </a:cubicBezTo>
                  <a:cubicBezTo>
                    <a:pt x="4" y="12"/>
                    <a:pt x="4" y="13"/>
                    <a:pt x="4" y="14"/>
                  </a:cubicBezTo>
                  <a:close/>
                  <a:moveTo>
                    <a:pt x="0" y="7"/>
                  </a:moveTo>
                  <a:cubicBezTo>
                    <a:pt x="0" y="5"/>
                    <a:pt x="0" y="4"/>
                    <a:pt x="0" y="2"/>
                  </a:cubicBezTo>
                  <a:cubicBezTo>
                    <a:pt x="0" y="1"/>
                    <a:pt x="1" y="1"/>
                    <a:pt x="3" y="0"/>
                  </a:cubicBezTo>
                  <a:cubicBezTo>
                    <a:pt x="3" y="2"/>
                    <a:pt x="3" y="3"/>
                    <a:pt x="3" y="4"/>
                  </a:cubicBezTo>
                  <a:cubicBezTo>
                    <a:pt x="3" y="4"/>
                    <a:pt x="2" y="4"/>
                    <a:pt x="2" y="5"/>
                  </a:cubicBezTo>
                  <a:cubicBezTo>
                    <a:pt x="2" y="5"/>
                    <a:pt x="2" y="5"/>
                    <a:pt x="2" y="5"/>
                  </a:cubicBezTo>
                  <a:cubicBezTo>
                    <a:pt x="2" y="5"/>
                    <a:pt x="2" y="5"/>
                    <a:pt x="2" y="5"/>
                  </a:cubicBezTo>
                  <a:cubicBezTo>
                    <a:pt x="2" y="5"/>
                    <a:pt x="2" y="5"/>
                    <a:pt x="2" y="6"/>
                  </a:cubicBezTo>
                  <a:cubicBezTo>
                    <a:pt x="2" y="6"/>
                    <a:pt x="2" y="7"/>
                    <a:pt x="2" y="7"/>
                  </a:cubicBezTo>
                  <a:cubicBezTo>
                    <a:pt x="1" y="7"/>
                    <a:pt x="1" y="7"/>
                    <a:pt x="0" y="7"/>
                  </a:cubicBezTo>
                  <a:close/>
                  <a:moveTo>
                    <a:pt x="3" y="0"/>
                  </a:moveTo>
                  <a:cubicBezTo>
                    <a:pt x="3" y="0"/>
                    <a:pt x="4" y="0"/>
                    <a:pt x="4" y="0"/>
                  </a:cubicBezTo>
                  <a:cubicBezTo>
                    <a:pt x="5" y="0"/>
                    <a:pt x="7" y="0"/>
                    <a:pt x="9" y="0"/>
                  </a:cubicBezTo>
                  <a:cubicBezTo>
                    <a:pt x="9" y="2"/>
                    <a:pt x="9" y="3"/>
                    <a:pt x="9" y="5"/>
                  </a:cubicBezTo>
                  <a:cubicBezTo>
                    <a:pt x="9" y="5"/>
                    <a:pt x="9" y="5"/>
                    <a:pt x="8" y="5"/>
                  </a:cubicBezTo>
                  <a:cubicBezTo>
                    <a:pt x="7" y="5"/>
                    <a:pt x="6" y="5"/>
                    <a:pt x="5" y="5"/>
                  </a:cubicBezTo>
                  <a:cubicBezTo>
                    <a:pt x="4" y="6"/>
                    <a:pt x="3" y="6"/>
                    <a:pt x="3" y="7"/>
                  </a:cubicBezTo>
                  <a:cubicBezTo>
                    <a:pt x="3" y="7"/>
                    <a:pt x="3" y="7"/>
                    <a:pt x="2" y="7"/>
                  </a:cubicBezTo>
                  <a:cubicBezTo>
                    <a:pt x="2" y="7"/>
                    <a:pt x="2" y="6"/>
                    <a:pt x="2" y="6"/>
                  </a:cubicBezTo>
                  <a:cubicBezTo>
                    <a:pt x="2" y="5"/>
                    <a:pt x="2" y="5"/>
                    <a:pt x="2" y="5"/>
                  </a:cubicBezTo>
                  <a:cubicBezTo>
                    <a:pt x="3" y="4"/>
                    <a:pt x="3" y="4"/>
                    <a:pt x="3" y="4"/>
                  </a:cubicBezTo>
                  <a:cubicBezTo>
                    <a:pt x="3" y="4"/>
                    <a:pt x="3" y="4"/>
                    <a:pt x="3" y="4"/>
                  </a:cubicBezTo>
                  <a:cubicBezTo>
                    <a:pt x="3" y="3"/>
                    <a:pt x="3" y="2"/>
                    <a:pt x="3" y="0"/>
                  </a:cubicBezTo>
                  <a:close/>
                  <a:moveTo>
                    <a:pt x="9" y="0"/>
                  </a:moveTo>
                  <a:cubicBezTo>
                    <a:pt x="11" y="0"/>
                    <a:pt x="13" y="0"/>
                    <a:pt x="15" y="0"/>
                  </a:cubicBezTo>
                  <a:cubicBezTo>
                    <a:pt x="15" y="2"/>
                    <a:pt x="16" y="3"/>
                    <a:pt x="16" y="5"/>
                  </a:cubicBezTo>
                  <a:cubicBezTo>
                    <a:pt x="16" y="5"/>
                    <a:pt x="15" y="5"/>
                    <a:pt x="15" y="5"/>
                  </a:cubicBezTo>
                  <a:cubicBezTo>
                    <a:pt x="14" y="5"/>
                    <a:pt x="14" y="5"/>
                    <a:pt x="13" y="5"/>
                  </a:cubicBezTo>
                  <a:cubicBezTo>
                    <a:pt x="13" y="5"/>
                    <a:pt x="13" y="5"/>
                    <a:pt x="13" y="5"/>
                  </a:cubicBezTo>
                  <a:cubicBezTo>
                    <a:pt x="13" y="5"/>
                    <a:pt x="13" y="5"/>
                    <a:pt x="13" y="5"/>
                  </a:cubicBezTo>
                  <a:cubicBezTo>
                    <a:pt x="12" y="5"/>
                    <a:pt x="11" y="5"/>
                    <a:pt x="11" y="5"/>
                  </a:cubicBezTo>
                  <a:cubicBezTo>
                    <a:pt x="11" y="5"/>
                    <a:pt x="10" y="5"/>
                    <a:pt x="10" y="5"/>
                  </a:cubicBezTo>
                  <a:cubicBezTo>
                    <a:pt x="10" y="3"/>
                    <a:pt x="10" y="2"/>
                    <a:pt x="9" y="0"/>
                  </a:cubicBezTo>
                  <a:close/>
                  <a:moveTo>
                    <a:pt x="16" y="0"/>
                  </a:moveTo>
                  <a:cubicBezTo>
                    <a:pt x="17" y="0"/>
                    <a:pt x="19" y="0"/>
                    <a:pt x="21" y="0"/>
                  </a:cubicBezTo>
                  <a:cubicBezTo>
                    <a:pt x="21" y="0"/>
                    <a:pt x="21" y="0"/>
                    <a:pt x="21" y="0"/>
                  </a:cubicBezTo>
                  <a:cubicBezTo>
                    <a:pt x="21" y="0"/>
                    <a:pt x="21" y="0"/>
                    <a:pt x="21" y="0"/>
                  </a:cubicBezTo>
                  <a:cubicBezTo>
                    <a:pt x="22" y="2"/>
                    <a:pt x="22" y="3"/>
                    <a:pt x="22" y="4"/>
                  </a:cubicBezTo>
                  <a:cubicBezTo>
                    <a:pt x="22" y="4"/>
                    <a:pt x="22" y="4"/>
                    <a:pt x="22" y="4"/>
                  </a:cubicBezTo>
                  <a:cubicBezTo>
                    <a:pt x="23" y="4"/>
                    <a:pt x="23" y="4"/>
                    <a:pt x="24" y="5"/>
                  </a:cubicBezTo>
                  <a:cubicBezTo>
                    <a:pt x="24" y="5"/>
                    <a:pt x="24" y="5"/>
                    <a:pt x="24" y="6"/>
                  </a:cubicBezTo>
                  <a:cubicBezTo>
                    <a:pt x="24" y="6"/>
                    <a:pt x="24" y="7"/>
                    <a:pt x="24" y="7"/>
                  </a:cubicBezTo>
                  <a:cubicBezTo>
                    <a:pt x="24" y="7"/>
                    <a:pt x="23" y="7"/>
                    <a:pt x="23" y="7"/>
                  </a:cubicBezTo>
                  <a:cubicBezTo>
                    <a:pt x="23" y="6"/>
                    <a:pt x="22" y="6"/>
                    <a:pt x="21" y="5"/>
                  </a:cubicBezTo>
                  <a:cubicBezTo>
                    <a:pt x="20" y="5"/>
                    <a:pt x="19" y="5"/>
                    <a:pt x="17" y="5"/>
                  </a:cubicBezTo>
                  <a:cubicBezTo>
                    <a:pt x="17" y="5"/>
                    <a:pt x="17" y="5"/>
                    <a:pt x="16" y="5"/>
                  </a:cubicBezTo>
                  <a:cubicBezTo>
                    <a:pt x="16" y="3"/>
                    <a:pt x="16" y="2"/>
                    <a:pt x="16" y="0"/>
                  </a:cubicBezTo>
                  <a:close/>
                  <a:moveTo>
                    <a:pt x="23" y="7"/>
                  </a:moveTo>
                  <a:cubicBezTo>
                    <a:pt x="23" y="8"/>
                    <a:pt x="20" y="9"/>
                    <a:pt x="18" y="9"/>
                  </a:cubicBezTo>
                  <a:cubicBezTo>
                    <a:pt x="16" y="9"/>
                    <a:pt x="15" y="9"/>
                    <a:pt x="13" y="9"/>
                  </a:cubicBezTo>
                  <a:cubicBezTo>
                    <a:pt x="12" y="9"/>
                    <a:pt x="11" y="9"/>
                    <a:pt x="9" y="9"/>
                  </a:cubicBezTo>
                  <a:cubicBezTo>
                    <a:pt x="7" y="9"/>
                    <a:pt x="4" y="8"/>
                    <a:pt x="4" y="7"/>
                  </a:cubicBezTo>
                  <a:cubicBezTo>
                    <a:pt x="4" y="6"/>
                    <a:pt x="6" y="5"/>
                    <a:pt x="8" y="5"/>
                  </a:cubicBezTo>
                  <a:cubicBezTo>
                    <a:pt x="11" y="5"/>
                    <a:pt x="12" y="5"/>
                    <a:pt x="13" y="5"/>
                  </a:cubicBezTo>
                  <a:cubicBezTo>
                    <a:pt x="14" y="5"/>
                    <a:pt x="15" y="5"/>
                    <a:pt x="17" y="5"/>
                  </a:cubicBezTo>
                  <a:cubicBezTo>
                    <a:pt x="20" y="5"/>
                    <a:pt x="22" y="6"/>
                    <a:pt x="23" y="7"/>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8" name="Freeform 94"/>
            <p:cNvSpPr>
              <a:spLocks noEditPoints="1"/>
            </p:cNvSpPr>
            <p:nvPr/>
          </p:nvSpPr>
          <p:spPr>
            <a:xfrm>
              <a:off x="525462" y="450850"/>
              <a:ext cx="49213" cy="322263"/>
            </a:xfrm>
            <a:custGeom>
              <a:avLst/>
              <a:gdLst/>
              <a:ahLst/>
              <a:cxnLst>
                <a:cxn ang="0">
                  <a:pos x="3" y="13"/>
                </a:cxn>
                <a:cxn ang="0">
                  <a:pos x="2" y="75"/>
                </a:cxn>
                <a:cxn ang="0">
                  <a:pos x="2" y="71"/>
                </a:cxn>
                <a:cxn ang="0">
                  <a:pos x="9" y="74"/>
                </a:cxn>
                <a:cxn ang="0">
                  <a:pos x="13" y="71"/>
                </a:cxn>
                <a:cxn ang="0">
                  <a:pos x="6" y="75"/>
                </a:cxn>
                <a:cxn ang="0">
                  <a:pos x="1" y="77"/>
                </a:cxn>
                <a:cxn ang="0">
                  <a:pos x="6" y="79"/>
                </a:cxn>
                <a:cxn ang="0">
                  <a:pos x="11" y="78"/>
                </a:cxn>
                <a:cxn ang="0">
                  <a:pos x="8" y="83"/>
                </a:cxn>
                <a:cxn ang="0">
                  <a:pos x="0" y="89"/>
                </a:cxn>
                <a:cxn ang="0">
                  <a:pos x="3" y="89"/>
                </a:cxn>
                <a:cxn ang="0">
                  <a:pos x="12" y="88"/>
                </a:cxn>
                <a:cxn ang="0">
                  <a:pos x="14" y="90"/>
                </a:cxn>
                <a:cxn ang="0">
                  <a:pos x="4" y="91"/>
                </a:cxn>
                <a:cxn ang="0">
                  <a:pos x="3" y="93"/>
                </a:cxn>
                <a:cxn ang="0">
                  <a:pos x="8" y="96"/>
                </a:cxn>
                <a:cxn ang="0">
                  <a:pos x="13" y="93"/>
                </a:cxn>
                <a:cxn ang="0">
                  <a:pos x="7" y="98"/>
                </a:cxn>
                <a:cxn ang="0">
                  <a:pos x="9" y="66"/>
                </a:cxn>
                <a:cxn ang="0">
                  <a:pos x="2" y="65"/>
                </a:cxn>
                <a:cxn ang="0">
                  <a:pos x="0" y="60"/>
                </a:cxn>
                <a:cxn ang="0">
                  <a:pos x="8" y="64"/>
                </a:cxn>
                <a:cxn ang="0">
                  <a:pos x="10" y="61"/>
                </a:cxn>
                <a:cxn ang="0">
                  <a:pos x="13" y="57"/>
                </a:cxn>
                <a:cxn ang="0">
                  <a:pos x="5" y="55"/>
                </a:cxn>
                <a:cxn ang="0">
                  <a:pos x="0" y="59"/>
                </a:cxn>
                <a:cxn ang="0">
                  <a:pos x="7" y="56"/>
                </a:cxn>
                <a:cxn ang="0">
                  <a:pos x="11" y="56"/>
                </a:cxn>
                <a:cxn ang="0">
                  <a:pos x="12" y="54"/>
                </a:cxn>
                <a:cxn ang="0">
                  <a:pos x="6" y="52"/>
                </a:cxn>
                <a:cxn ang="0">
                  <a:pos x="2" y="52"/>
                </a:cxn>
                <a:cxn ang="0">
                  <a:pos x="3" y="47"/>
                </a:cxn>
                <a:cxn ang="0">
                  <a:pos x="9" y="51"/>
                </a:cxn>
                <a:cxn ang="0">
                  <a:pos x="10" y="47"/>
                </a:cxn>
                <a:cxn ang="0">
                  <a:pos x="10" y="46"/>
                </a:cxn>
                <a:cxn ang="0">
                  <a:pos x="3" y="42"/>
                </a:cxn>
                <a:cxn ang="0">
                  <a:pos x="0" y="45"/>
                </a:cxn>
                <a:cxn ang="0">
                  <a:pos x="7" y="44"/>
                </a:cxn>
                <a:cxn ang="0">
                  <a:pos x="10" y="42"/>
                </a:cxn>
                <a:cxn ang="0">
                  <a:pos x="12" y="43"/>
                </a:cxn>
                <a:cxn ang="0">
                  <a:pos x="2" y="22"/>
                </a:cxn>
                <a:cxn ang="0">
                  <a:pos x="10" y="25"/>
                </a:cxn>
                <a:cxn ang="0">
                  <a:pos x="0" y="26"/>
                </a:cxn>
                <a:cxn ang="0">
                  <a:pos x="12" y="31"/>
                </a:cxn>
                <a:cxn ang="0">
                  <a:pos x="2" y="30"/>
                </a:cxn>
                <a:cxn ang="0">
                  <a:pos x="2" y="9"/>
                </a:cxn>
                <a:cxn ang="0">
                  <a:pos x="3" y="8"/>
                </a:cxn>
                <a:cxn ang="0">
                  <a:pos x="8" y="4"/>
                </a:cxn>
                <a:cxn ang="0">
                  <a:pos x="2" y="4"/>
                </a:cxn>
                <a:cxn ang="0">
                  <a:pos x="11" y="2"/>
                </a:cxn>
                <a:cxn ang="0">
                  <a:pos x="12" y="35"/>
                </a:cxn>
                <a:cxn ang="0">
                  <a:pos x="2" y="34"/>
                </a:cxn>
                <a:cxn ang="0">
                  <a:pos x="2" y="2"/>
                </a:cxn>
                <a:cxn ang="0">
                  <a:pos x="2" y="6"/>
                </a:cxn>
                <a:cxn ang="0">
                  <a:pos x="3" y="10"/>
                </a:cxn>
                <a:cxn ang="0">
                  <a:pos x="8" y="14"/>
                </a:cxn>
              </a:cxnLst>
              <a:pathLst>
                <a:path w="15" h="99">
                  <a:moveTo>
                    <a:pt x="3" y="17"/>
                  </a:moveTo>
                  <a:cubicBezTo>
                    <a:pt x="3" y="17"/>
                    <a:pt x="3" y="17"/>
                    <a:pt x="3" y="17"/>
                  </a:cubicBezTo>
                  <a:cubicBezTo>
                    <a:pt x="3" y="17"/>
                    <a:pt x="2" y="17"/>
                    <a:pt x="2" y="17"/>
                  </a:cubicBezTo>
                  <a:cubicBezTo>
                    <a:pt x="1" y="17"/>
                    <a:pt x="1" y="16"/>
                    <a:pt x="1" y="16"/>
                  </a:cubicBezTo>
                  <a:cubicBezTo>
                    <a:pt x="1" y="16"/>
                    <a:pt x="0" y="16"/>
                    <a:pt x="0" y="16"/>
                  </a:cubicBezTo>
                  <a:cubicBezTo>
                    <a:pt x="0" y="15"/>
                    <a:pt x="0" y="15"/>
                    <a:pt x="0" y="15"/>
                  </a:cubicBezTo>
                  <a:cubicBezTo>
                    <a:pt x="0" y="15"/>
                    <a:pt x="0" y="14"/>
                    <a:pt x="0" y="14"/>
                  </a:cubicBezTo>
                  <a:cubicBezTo>
                    <a:pt x="0" y="14"/>
                    <a:pt x="1" y="14"/>
                    <a:pt x="1" y="14"/>
                  </a:cubicBezTo>
                  <a:cubicBezTo>
                    <a:pt x="1" y="13"/>
                    <a:pt x="1" y="13"/>
                    <a:pt x="2" y="13"/>
                  </a:cubicBezTo>
                  <a:cubicBezTo>
                    <a:pt x="2" y="13"/>
                    <a:pt x="3" y="13"/>
                    <a:pt x="3" y="13"/>
                  </a:cubicBezTo>
                  <a:cubicBezTo>
                    <a:pt x="5" y="13"/>
                    <a:pt x="7" y="13"/>
                    <a:pt x="8" y="13"/>
                  </a:cubicBezTo>
                  <a:cubicBezTo>
                    <a:pt x="9" y="13"/>
                    <a:pt x="10" y="13"/>
                    <a:pt x="10" y="14"/>
                  </a:cubicBezTo>
                  <a:cubicBezTo>
                    <a:pt x="11" y="14"/>
                    <a:pt x="11" y="14"/>
                    <a:pt x="11" y="15"/>
                  </a:cubicBezTo>
                  <a:cubicBezTo>
                    <a:pt x="11" y="15"/>
                    <a:pt x="11" y="15"/>
                    <a:pt x="11" y="16"/>
                  </a:cubicBezTo>
                  <a:cubicBezTo>
                    <a:pt x="11" y="16"/>
                    <a:pt x="11" y="16"/>
                    <a:pt x="11" y="16"/>
                  </a:cubicBezTo>
                  <a:cubicBezTo>
                    <a:pt x="10" y="16"/>
                    <a:pt x="10" y="17"/>
                    <a:pt x="10" y="17"/>
                  </a:cubicBezTo>
                  <a:cubicBezTo>
                    <a:pt x="9" y="17"/>
                    <a:pt x="9" y="17"/>
                    <a:pt x="8" y="17"/>
                  </a:cubicBezTo>
                  <a:cubicBezTo>
                    <a:pt x="7" y="17"/>
                    <a:pt x="5" y="17"/>
                    <a:pt x="3" y="17"/>
                  </a:cubicBezTo>
                  <a:close/>
                  <a:moveTo>
                    <a:pt x="4" y="76"/>
                  </a:moveTo>
                  <a:cubicBezTo>
                    <a:pt x="3" y="76"/>
                    <a:pt x="2" y="76"/>
                    <a:pt x="2" y="75"/>
                  </a:cubicBezTo>
                  <a:cubicBezTo>
                    <a:pt x="1" y="75"/>
                    <a:pt x="1" y="75"/>
                    <a:pt x="1" y="75"/>
                  </a:cubicBezTo>
                  <a:cubicBezTo>
                    <a:pt x="0" y="75"/>
                    <a:pt x="0" y="74"/>
                    <a:pt x="0" y="74"/>
                  </a:cubicBezTo>
                  <a:cubicBezTo>
                    <a:pt x="0" y="73"/>
                    <a:pt x="0" y="73"/>
                    <a:pt x="0" y="72"/>
                  </a:cubicBezTo>
                  <a:cubicBezTo>
                    <a:pt x="0" y="72"/>
                    <a:pt x="0" y="71"/>
                    <a:pt x="0" y="71"/>
                  </a:cubicBezTo>
                  <a:cubicBezTo>
                    <a:pt x="0" y="71"/>
                    <a:pt x="0" y="71"/>
                    <a:pt x="0" y="71"/>
                  </a:cubicBezTo>
                  <a:cubicBezTo>
                    <a:pt x="0" y="70"/>
                    <a:pt x="0" y="70"/>
                    <a:pt x="1" y="70"/>
                  </a:cubicBezTo>
                  <a:cubicBezTo>
                    <a:pt x="1" y="70"/>
                    <a:pt x="2" y="70"/>
                    <a:pt x="2" y="70"/>
                  </a:cubicBezTo>
                  <a:cubicBezTo>
                    <a:pt x="3" y="70"/>
                    <a:pt x="3" y="70"/>
                    <a:pt x="3" y="71"/>
                  </a:cubicBezTo>
                  <a:cubicBezTo>
                    <a:pt x="3" y="71"/>
                    <a:pt x="3" y="71"/>
                    <a:pt x="3" y="71"/>
                  </a:cubicBezTo>
                  <a:cubicBezTo>
                    <a:pt x="2" y="71"/>
                    <a:pt x="2" y="71"/>
                    <a:pt x="2" y="71"/>
                  </a:cubicBezTo>
                  <a:cubicBezTo>
                    <a:pt x="2" y="72"/>
                    <a:pt x="2" y="73"/>
                    <a:pt x="2" y="73"/>
                  </a:cubicBezTo>
                  <a:cubicBezTo>
                    <a:pt x="2" y="74"/>
                    <a:pt x="2" y="74"/>
                    <a:pt x="3" y="74"/>
                  </a:cubicBezTo>
                  <a:cubicBezTo>
                    <a:pt x="3" y="74"/>
                    <a:pt x="4" y="74"/>
                    <a:pt x="4" y="74"/>
                  </a:cubicBezTo>
                  <a:cubicBezTo>
                    <a:pt x="5" y="74"/>
                    <a:pt x="5" y="74"/>
                    <a:pt x="5" y="74"/>
                  </a:cubicBezTo>
                  <a:cubicBezTo>
                    <a:pt x="6" y="74"/>
                    <a:pt x="6" y="74"/>
                    <a:pt x="6" y="73"/>
                  </a:cubicBezTo>
                  <a:cubicBezTo>
                    <a:pt x="6" y="73"/>
                    <a:pt x="6" y="72"/>
                    <a:pt x="6" y="72"/>
                  </a:cubicBezTo>
                  <a:cubicBezTo>
                    <a:pt x="6" y="71"/>
                    <a:pt x="8" y="71"/>
                    <a:pt x="8" y="72"/>
                  </a:cubicBezTo>
                  <a:cubicBezTo>
                    <a:pt x="8" y="72"/>
                    <a:pt x="8" y="73"/>
                    <a:pt x="8" y="73"/>
                  </a:cubicBezTo>
                  <a:cubicBezTo>
                    <a:pt x="8" y="74"/>
                    <a:pt x="8" y="74"/>
                    <a:pt x="9" y="74"/>
                  </a:cubicBezTo>
                  <a:cubicBezTo>
                    <a:pt x="9" y="74"/>
                    <a:pt x="9" y="74"/>
                    <a:pt x="9" y="74"/>
                  </a:cubicBezTo>
                  <a:cubicBezTo>
                    <a:pt x="10" y="74"/>
                    <a:pt x="10" y="74"/>
                    <a:pt x="10" y="74"/>
                  </a:cubicBezTo>
                  <a:cubicBezTo>
                    <a:pt x="11" y="74"/>
                    <a:pt x="11" y="74"/>
                    <a:pt x="11" y="73"/>
                  </a:cubicBezTo>
                  <a:cubicBezTo>
                    <a:pt x="11" y="73"/>
                    <a:pt x="11" y="72"/>
                    <a:pt x="11" y="72"/>
                  </a:cubicBezTo>
                  <a:cubicBezTo>
                    <a:pt x="11" y="72"/>
                    <a:pt x="11" y="72"/>
                    <a:pt x="11" y="71"/>
                  </a:cubicBezTo>
                  <a:cubicBezTo>
                    <a:pt x="11" y="71"/>
                    <a:pt x="11" y="71"/>
                    <a:pt x="11" y="71"/>
                  </a:cubicBezTo>
                  <a:cubicBezTo>
                    <a:pt x="11" y="71"/>
                    <a:pt x="11" y="71"/>
                    <a:pt x="11" y="71"/>
                  </a:cubicBezTo>
                  <a:cubicBezTo>
                    <a:pt x="10" y="71"/>
                    <a:pt x="10" y="70"/>
                    <a:pt x="11" y="70"/>
                  </a:cubicBezTo>
                  <a:cubicBezTo>
                    <a:pt x="11" y="70"/>
                    <a:pt x="12" y="70"/>
                    <a:pt x="12" y="70"/>
                  </a:cubicBezTo>
                  <a:cubicBezTo>
                    <a:pt x="13" y="70"/>
                    <a:pt x="13" y="70"/>
                    <a:pt x="13" y="71"/>
                  </a:cubicBezTo>
                  <a:cubicBezTo>
                    <a:pt x="13" y="71"/>
                    <a:pt x="13" y="71"/>
                    <a:pt x="13" y="71"/>
                  </a:cubicBezTo>
                  <a:cubicBezTo>
                    <a:pt x="14" y="72"/>
                    <a:pt x="14" y="73"/>
                    <a:pt x="13" y="74"/>
                  </a:cubicBezTo>
                  <a:cubicBezTo>
                    <a:pt x="13" y="74"/>
                    <a:pt x="13" y="75"/>
                    <a:pt x="13" y="75"/>
                  </a:cubicBezTo>
                  <a:cubicBezTo>
                    <a:pt x="13" y="75"/>
                    <a:pt x="12" y="75"/>
                    <a:pt x="12" y="75"/>
                  </a:cubicBezTo>
                  <a:cubicBezTo>
                    <a:pt x="11" y="76"/>
                    <a:pt x="11" y="76"/>
                    <a:pt x="10" y="76"/>
                  </a:cubicBezTo>
                  <a:cubicBezTo>
                    <a:pt x="9" y="76"/>
                    <a:pt x="9" y="76"/>
                    <a:pt x="9" y="76"/>
                  </a:cubicBezTo>
                  <a:cubicBezTo>
                    <a:pt x="8" y="76"/>
                    <a:pt x="8" y="75"/>
                    <a:pt x="8" y="75"/>
                  </a:cubicBezTo>
                  <a:cubicBezTo>
                    <a:pt x="8" y="75"/>
                    <a:pt x="8" y="75"/>
                    <a:pt x="7" y="75"/>
                  </a:cubicBezTo>
                  <a:cubicBezTo>
                    <a:pt x="7" y="75"/>
                    <a:pt x="7" y="75"/>
                    <a:pt x="7" y="75"/>
                  </a:cubicBezTo>
                  <a:cubicBezTo>
                    <a:pt x="7" y="75"/>
                    <a:pt x="7" y="75"/>
                    <a:pt x="7" y="75"/>
                  </a:cubicBezTo>
                  <a:cubicBezTo>
                    <a:pt x="6" y="75"/>
                    <a:pt x="6" y="75"/>
                    <a:pt x="6" y="75"/>
                  </a:cubicBezTo>
                  <a:cubicBezTo>
                    <a:pt x="6" y="75"/>
                    <a:pt x="5" y="76"/>
                    <a:pt x="5" y="76"/>
                  </a:cubicBezTo>
                  <a:cubicBezTo>
                    <a:pt x="5" y="76"/>
                    <a:pt x="4" y="76"/>
                    <a:pt x="4" y="76"/>
                  </a:cubicBezTo>
                  <a:close/>
                  <a:moveTo>
                    <a:pt x="4" y="83"/>
                  </a:moveTo>
                  <a:cubicBezTo>
                    <a:pt x="3" y="83"/>
                    <a:pt x="2" y="83"/>
                    <a:pt x="2" y="83"/>
                  </a:cubicBezTo>
                  <a:cubicBezTo>
                    <a:pt x="1" y="83"/>
                    <a:pt x="1" y="83"/>
                    <a:pt x="1" y="82"/>
                  </a:cubicBezTo>
                  <a:cubicBezTo>
                    <a:pt x="0" y="82"/>
                    <a:pt x="0" y="82"/>
                    <a:pt x="0" y="81"/>
                  </a:cubicBezTo>
                  <a:cubicBezTo>
                    <a:pt x="0" y="81"/>
                    <a:pt x="0" y="80"/>
                    <a:pt x="0" y="79"/>
                  </a:cubicBezTo>
                  <a:cubicBezTo>
                    <a:pt x="0" y="79"/>
                    <a:pt x="0" y="79"/>
                    <a:pt x="0" y="78"/>
                  </a:cubicBezTo>
                  <a:cubicBezTo>
                    <a:pt x="0" y="78"/>
                    <a:pt x="0" y="78"/>
                    <a:pt x="0" y="78"/>
                  </a:cubicBezTo>
                  <a:cubicBezTo>
                    <a:pt x="0" y="78"/>
                    <a:pt x="0" y="77"/>
                    <a:pt x="1" y="77"/>
                  </a:cubicBezTo>
                  <a:cubicBezTo>
                    <a:pt x="1" y="77"/>
                    <a:pt x="2" y="77"/>
                    <a:pt x="2" y="77"/>
                  </a:cubicBezTo>
                  <a:cubicBezTo>
                    <a:pt x="3" y="77"/>
                    <a:pt x="3" y="78"/>
                    <a:pt x="3" y="78"/>
                  </a:cubicBezTo>
                  <a:cubicBezTo>
                    <a:pt x="3" y="78"/>
                    <a:pt x="3" y="78"/>
                    <a:pt x="3" y="78"/>
                  </a:cubicBezTo>
                  <a:cubicBezTo>
                    <a:pt x="2" y="78"/>
                    <a:pt x="2" y="78"/>
                    <a:pt x="2" y="79"/>
                  </a:cubicBezTo>
                  <a:cubicBezTo>
                    <a:pt x="2" y="79"/>
                    <a:pt x="2" y="80"/>
                    <a:pt x="2" y="81"/>
                  </a:cubicBezTo>
                  <a:cubicBezTo>
                    <a:pt x="2" y="81"/>
                    <a:pt x="2" y="81"/>
                    <a:pt x="3" y="81"/>
                  </a:cubicBezTo>
                  <a:cubicBezTo>
                    <a:pt x="3" y="81"/>
                    <a:pt x="4" y="81"/>
                    <a:pt x="4" y="81"/>
                  </a:cubicBezTo>
                  <a:cubicBezTo>
                    <a:pt x="5" y="81"/>
                    <a:pt x="5" y="81"/>
                    <a:pt x="5" y="81"/>
                  </a:cubicBezTo>
                  <a:cubicBezTo>
                    <a:pt x="6" y="81"/>
                    <a:pt x="6" y="81"/>
                    <a:pt x="6" y="81"/>
                  </a:cubicBezTo>
                  <a:cubicBezTo>
                    <a:pt x="6" y="80"/>
                    <a:pt x="6" y="80"/>
                    <a:pt x="6" y="79"/>
                  </a:cubicBezTo>
                  <a:cubicBezTo>
                    <a:pt x="6" y="78"/>
                    <a:pt x="8" y="78"/>
                    <a:pt x="8" y="79"/>
                  </a:cubicBezTo>
                  <a:cubicBezTo>
                    <a:pt x="8" y="80"/>
                    <a:pt x="8" y="80"/>
                    <a:pt x="8" y="81"/>
                  </a:cubicBezTo>
                  <a:cubicBezTo>
                    <a:pt x="8" y="81"/>
                    <a:pt x="8" y="81"/>
                    <a:pt x="9" y="81"/>
                  </a:cubicBezTo>
                  <a:cubicBezTo>
                    <a:pt x="9" y="81"/>
                    <a:pt x="9" y="81"/>
                    <a:pt x="10" y="81"/>
                  </a:cubicBezTo>
                  <a:cubicBezTo>
                    <a:pt x="10" y="81"/>
                    <a:pt x="10" y="81"/>
                    <a:pt x="11" y="81"/>
                  </a:cubicBezTo>
                  <a:cubicBezTo>
                    <a:pt x="11" y="81"/>
                    <a:pt x="11" y="81"/>
                    <a:pt x="12" y="81"/>
                  </a:cubicBezTo>
                  <a:cubicBezTo>
                    <a:pt x="12" y="80"/>
                    <a:pt x="12" y="80"/>
                    <a:pt x="12" y="79"/>
                  </a:cubicBezTo>
                  <a:cubicBezTo>
                    <a:pt x="11" y="79"/>
                    <a:pt x="11" y="79"/>
                    <a:pt x="11" y="79"/>
                  </a:cubicBezTo>
                  <a:cubicBezTo>
                    <a:pt x="11" y="78"/>
                    <a:pt x="11" y="78"/>
                    <a:pt x="11" y="78"/>
                  </a:cubicBezTo>
                  <a:cubicBezTo>
                    <a:pt x="11" y="78"/>
                    <a:pt x="11" y="78"/>
                    <a:pt x="11" y="78"/>
                  </a:cubicBezTo>
                  <a:cubicBezTo>
                    <a:pt x="11" y="78"/>
                    <a:pt x="11" y="77"/>
                    <a:pt x="11" y="77"/>
                  </a:cubicBezTo>
                  <a:cubicBezTo>
                    <a:pt x="11" y="77"/>
                    <a:pt x="12" y="77"/>
                    <a:pt x="13" y="77"/>
                  </a:cubicBezTo>
                  <a:cubicBezTo>
                    <a:pt x="13" y="77"/>
                    <a:pt x="13" y="78"/>
                    <a:pt x="13" y="78"/>
                  </a:cubicBezTo>
                  <a:cubicBezTo>
                    <a:pt x="13" y="78"/>
                    <a:pt x="14" y="78"/>
                    <a:pt x="14" y="79"/>
                  </a:cubicBezTo>
                  <a:cubicBezTo>
                    <a:pt x="14" y="79"/>
                    <a:pt x="14" y="80"/>
                    <a:pt x="14" y="81"/>
                  </a:cubicBezTo>
                  <a:cubicBezTo>
                    <a:pt x="14" y="82"/>
                    <a:pt x="14" y="82"/>
                    <a:pt x="13" y="82"/>
                  </a:cubicBezTo>
                  <a:cubicBezTo>
                    <a:pt x="13" y="83"/>
                    <a:pt x="13" y="83"/>
                    <a:pt x="12" y="83"/>
                  </a:cubicBezTo>
                  <a:cubicBezTo>
                    <a:pt x="12" y="83"/>
                    <a:pt x="11" y="83"/>
                    <a:pt x="10" y="83"/>
                  </a:cubicBezTo>
                  <a:cubicBezTo>
                    <a:pt x="10" y="83"/>
                    <a:pt x="9" y="83"/>
                    <a:pt x="9" y="83"/>
                  </a:cubicBezTo>
                  <a:cubicBezTo>
                    <a:pt x="9" y="83"/>
                    <a:pt x="8" y="83"/>
                    <a:pt x="8" y="83"/>
                  </a:cubicBezTo>
                  <a:cubicBezTo>
                    <a:pt x="8" y="83"/>
                    <a:pt x="8" y="83"/>
                    <a:pt x="7" y="83"/>
                  </a:cubicBezTo>
                  <a:cubicBezTo>
                    <a:pt x="7" y="83"/>
                    <a:pt x="7" y="83"/>
                    <a:pt x="7" y="82"/>
                  </a:cubicBezTo>
                  <a:cubicBezTo>
                    <a:pt x="7" y="83"/>
                    <a:pt x="7" y="83"/>
                    <a:pt x="7" y="83"/>
                  </a:cubicBezTo>
                  <a:cubicBezTo>
                    <a:pt x="7" y="83"/>
                    <a:pt x="6" y="83"/>
                    <a:pt x="6" y="83"/>
                  </a:cubicBezTo>
                  <a:cubicBezTo>
                    <a:pt x="6" y="83"/>
                    <a:pt x="6" y="83"/>
                    <a:pt x="5" y="83"/>
                  </a:cubicBezTo>
                  <a:cubicBezTo>
                    <a:pt x="5" y="83"/>
                    <a:pt x="4" y="83"/>
                    <a:pt x="4" y="83"/>
                  </a:cubicBezTo>
                  <a:close/>
                  <a:moveTo>
                    <a:pt x="4" y="91"/>
                  </a:moveTo>
                  <a:cubicBezTo>
                    <a:pt x="3" y="91"/>
                    <a:pt x="2" y="91"/>
                    <a:pt x="2" y="91"/>
                  </a:cubicBezTo>
                  <a:cubicBezTo>
                    <a:pt x="1" y="90"/>
                    <a:pt x="1" y="90"/>
                    <a:pt x="1" y="90"/>
                  </a:cubicBezTo>
                  <a:cubicBezTo>
                    <a:pt x="0" y="90"/>
                    <a:pt x="0" y="89"/>
                    <a:pt x="0" y="89"/>
                  </a:cubicBezTo>
                  <a:cubicBezTo>
                    <a:pt x="0" y="88"/>
                    <a:pt x="0" y="87"/>
                    <a:pt x="0" y="87"/>
                  </a:cubicBezTo>
                  <a:cubicBezTo>
                    <a:pt x="0" y="86"/>
                    <a:pt x="0" y="86"/>
                    <a:pt x="0" y="86"/>
                  </a:cubicBezTo>
                  <a:cubicBezTo>
                    <a:pt x="0" y="86"/>
                    <a:pt x="0" y="86"/>
                    <a:pt x="0" y="85"/>
                  </a:cubicBezTo>
                  <a:cubicBezTo>
                    <a:pt x="0" y="85"/>
                    <a:pt x="0" y="85"/>
                    <a:pt x="1" y="84"/>
                  </a:cubicBezTo>
                  <a:cubicBezTo>
                    <a:pt x="1" y="84"/>
                    <a:pt x="2" y="84"/>
                    <a:pt x="2" y="85"/>
                  </a:cubicBezTo>
                  <a:cubicBezTo>
                    <a:pt x="3" y="85"/>
                    <a:pt x="3" y="85"/>
                    <a:pt x="3" y="85"/>
                  </a:cubicBezTo>
                  <a:cubicBezTo>
                    <a:pt x="3" y="85"/>
                    <a:pt x="3" y="85"/>
                    <a:pt x="3" y="85"/>
                  </a:cubicBezTo>
                  <a:cubicBezTo>
                    <a:pt x="2" y="86"/>
                    <a:pt x="2" y="86"/>
                    <a:pt x="2" y="86"/>
                  </a:cubicBezTo>
                  <a:cubicBezTo>
                    <a:pt x="2" y="87"/>
                    <a:pt x="2" y="88"/>
                    <a:pt x="2" y="88"/>
                  </a:cubicBezTo>
                  <a:cubicBezTo>
                    <a:pt x="2" y="89"/>
                    <a:pt x="3" y="89"/>
                    <a:pt x="3" y="89"/>
                  </a:cubicBezTo>
                  <a:cubicBezTo>
                    <a:pt x="3" y="89"/>
                    <a:pt x="4" y="89"/>
                    <a:pt x="4" y="89"/>
                  </a:cubicBezTo>
                  <a:cubicBezTo>
                    <a:pt x="5" y="89"/>
                    <a:pt x="5" y="89"/>
                    <a:pt x="5" y="89"/>
                  </a:cubicBezTo>
                  <a:cubicBezTo>
                    <a:pt x="6" y="89"/>
                    <a:pt x="6" y="89"/>
                    <a:pt x="6" y="88"/>
                  </a:cubicBezTo>
                  <a:cubicBezTo>
                    <a:pt x="6" y="88"/>
                    <a:pt x="6" y="87"/>
                    <a:pt x="6" y="87"/>
                  </a:cubicBezTo>
                  <a:cubicBezTo>
                    <a:pt x="6" y="85"/>
                    <a:pt x="8" y="86"/>
                    <a:pt x="8" y="87"/>
                  </a:cubicBezTo>
                  <a:cubicBezTo>
                    <a:pt x="8" y="87"/>
                    <a:pt x="8" y="88"/>
                    <a:pt x="8" y="88"/>
                  </a:cubicBezTo>
                  <a:cubicBezTo>
                    <a:pt x="8" y="89"/>
                    <a:pt x="8" y="89"/>
                    <a:pt x="9" y="89"/>
                  </a:cubicBezTo>
                  <a:cubicBezTo>
                    <a:pt x="9" y="89"/>
                    <a:pt x="10" y="89"/>
                    <a:pt x="10" y="89"/>
                  </a:cubicBezTo>
                  <a:cubicBezTo>
                    <a:pt x="10" y="89"/>
                    <a:pt x="11" y="89"/>
                    <a:pt x="11" y="89"/>
                  </a:cubicBezTo>
                  <a:cubicBezTo>
                    <a:pt x="11" y="89"/>
                    <a:pt x="12" y="89"/>
                    <a:pt x="12" y="88"/>
                  </a:cubicBezTo>
                  <a:cubicBezTo>
                    <a:pt x="12" y="88"/>
                    <a:pt x="12" y="87"/>
                    <a:pt x="12" y="87"/>
                  </a:cubicBezTo>
                  <a:cubicBezTo>
                    <a:pt x="12" y="86"/>
                    <a:pt x="12" y="86"/>
                    <a:pt x="11" y="86"/>
                  </a:cubicBezTo>
                  <a:cubicBezTo>
                    <a:pt x="11" y="86"/>
                    <a:pt x="11" y="86"/>
                    <a:pt x="11" y="86"/>
                  </a:cubicBezTo>
                  <a:cubicBezTo>
                    <a:pt x="11" y="86"/>
                    <a:pt x="11" y="86"/>
                    <a:pt x="11" y="86"/>
                  </a:cubicBezTo>
                  <a:cubicBezTo>
                    <a:pt x="11" y="85"/>
                    <a:pt x="11" y="85"/>
                    <a:pt x="11" y="85"/>
                  </a:cubicBezTo>
                  <a:cubicBezTo>
                    <a:pt x="12" y="84"/>
                    <a:pt x="12" y="85"/>
                    <a:pt x="13" y="85"/>
                  </a:cubicBezTo>
                  <a:cubicBezTo>
                    <a:pt x="13" y="85"/>
                    <a:pt x="13" y="85"/>
                    <a:pt x="14" y="85"/>
                  </a:cubicBezTo>
                  <a:cubicBezTo>
                    <a:pt x="14" y="85"/>
                    <a:pt x="14" y="86"/>
                    <a:pt x="14" y="86"/>
                  </a:cubicBezTo>
                  <a:cubicBezTo>
                    <a:pt x="14" y="87"/>
                    <a:pt x="14" y="88"/>
                    <a:pt x="14" y="89"/>
                  </a:cubicBezTo>
                  <a:cubicBezTo>
                    <a:pt x="14" y="89"/>
                    <a:pt x="14" y="90"/>
                    <a:pt x="14" y="90"/>
                  </a:cubicBezTo>
                  <a:cubicBezTo>
                    <a:pt x="13" y="90"/>
                    <a:pt x="13" y="90"/>
                    <a:pt x="12" y="91"/>
                  </a:cubicBezTo>
                  <a:cubicBezTo>
                    <a:pt x="12" y="91"/>
                    <a:pt x="11" y="91"/>
                    <a:pt x="10" y="91"/>
                  </a:cubicBezTo>
                  <a:cubicBezTo>
                    <a:pt x="10" y="91"/>
                    <a:pt x="9" y="91"/>
                    <a:pt x="9" y="91"/>
                  </a:cubicBezTo>
                  <a:cubicBezTo>
                    <a:pt x="9" y="91"/>
                    <a:pt x="9" y="91"/>
                    <a:pt x="8" y="91"/>
                  </a:cubicBezTo>
                  <a:cubicBezTo>
                    <a:pt x="8" y="91"/>
                    <a:pt x="8" y="91"/>
                    <a:pt x="8" y="90"/>
                  </a:cubicBezTo>
                  <a:cubicBezTo>
                    <a:pt x="7" y="90"/>
                    <a:pt x="7" y="90"/>
                    <a:pt x="7" y="90"/>
                  </a:cubicBezTo>
                  <a:cubicBezTo>
                    <a:pt x="7" y="90"/>
                    <a:pt x="7" y="90"/>
                    <a:pt x="7" y="90"/>
                  </a:cubicBezTo>
                  <a:cubicBezTo>
                    <a:pt x="7" y="91"/>
                    <a:pt x="6" y="91"/>
                    <a:pt x="6" y="91"/>
                  </a:cubicBezTo>
                  <a:cubicBezTo>
                    <a:pt x="6" y="91"/>
                    <a:pt x="6" y="91"/>
                    <a:pt x="5" y="91"/>
                  </a:cubicBezTo>
                  <a:cubicBezTo>
                    <a:pt x="5" y="91"/>
                    <a:pt x="5" y="91"/>
                    <a:pt x="4" y="91"/>
                  </a:cubicBezTo>
                  <a:close/>
                  <a:moveTo>
                    <a:pt x="4" y="99"/>
                  </a:moveTo>
                  <a:cubicBezTo>
                    <a:pt x="3" y="99"/>
                    <a:pt x="2" y="99"/>
                    <a:pt x="2" y="99"/>
                  </a:cubicBezTo>
                  <a:cubicBezTo>
                    <a:pt x="1" y="99"/>
                    <a:pt x="1" y="98"/>
                    <a:pt x="1" y="98"/>
                  </a:cubicBezTo>
                  <a:cubicBezTo>
                    <a:pt x="0" y="98"/>
                    <a:pt x="0" y="98"/>
                    <a:pt x="0" y="97"/>
                  </a:cubicBezTo>
                  <a:cubicBezTo>
                    <a:pt x="0" y="96"/>
                    <a:pt x="0" y="95"/>
                    <a:pt x="0" y="95"/>
                  </a:cubicBezTo>
                  <a:cubicBezTo>
                    <a:pt x="0" y="94"/>
                    <a:pt x="0" y="94"/>
                    <a:pt x="0" y="94"/>
                  </a:cubicBezTo>
                  <a:cubicBezTo>
                    <a:pt x="0" y="94"/>
                    <a:pt x="0" y="93"/>
                    <a:pt x="0" y="93"/>
                  </a:cubicBezTo>
                  <a:cubicBezTo>
                    <a:pt x="0" y="93"/>
                    <a:pt x="0" y="93"/>
                    <a:pt x="1" y="92"/>
                  </a:cubicBezTo>
                  <a:cubicBezTo>
                    <a:pt x="1" y="92"/>
                    <a:pt x="2" y="92"/>
                    <a:pt x="3" y="92"/>
                  </a:cubicBezTo>
                  <a:cubicBezTo>
                    <a:pt x="3" y="93"/>
                    <a:pt x="3" y="93"/>
                    <a:pt x="3" y="93"/>
                  </a:cubicBezTo>
                  <a:cubicBezTo>
                    <a:pt x="3" y="93"/>
                    <a:pt x="3" y="93"/>
                    <a:pt x="3" y="93"/>
                  </a:cubicBezTo>
                  <a:cubicBezTo>
                    <a:pt x="2" y="94"/>
                    <a:pt x="2" y="94"/>
                    <a:pt x="2" y="94"/>
                  </a:cubicBezTo>
                  <a:cubicBezTo>
                    <a:pt x="2" y="95"/>
                    <a:pt x="2" y="96"/>
                    <a:pt x="2" y="96"/>
                  </a:cubicBezTo>
                  <a:cubicBezTo>
                    <a:pt x="2" y="97"/>
                    <a:pt x="3" y="97"/>
                    <a:pt x="3" y="97"/>
                  </a:cubicBezTo>
                  <a:cubicBezTo>
                    <a:pt x="3" y="97"/>
                    <a:pt x="4" y="97"/>
                    <a:pt x="4" y="97"/>
                  </a:cubicBezTo>
                  <a:cubicBezTo>
                    <a:pt x="5" y="97"/>
                    <a:pt x="5" y="97"/>
                    <a:pt x="6" y="97"/>
                  </a:cubicBezTo>
                  <a:cubicBezTo>
                    <a:pt x="6" y="97"/>
                    <a:pt x="6" y="97"/>
                    <a:pt x="6" y="96"/>
                  </a:cubicBezTo>
                  <a:cubicBezTo>
                    <a:pt x="6" y="96"/>
                    <a:pt x="6" y="95"/>
                    <a:pt x="6" y="95"/>
                  </a:cubicBezTo>
                  <a:cubicBezTo>
                    <a:pt x="6" y="93"/>
                    <a:pt x="8" y="93"/>
                    <a:pt x="8" y="95"/>
                  </a:cubicBezTo>
                  <a:cubicBezTo>
                    <a:pt x="8" y="95"/>
                    <a:pt x="8" y="96"/>
                    <a:pt x="8" y="96"/>
                  </a:cubicBezTo>
                  <a:cubicBezTo>
                    <a:pt x="8" y="97"/>
                    <a:pt x="9" y="97"/>
                    <a:pt x="9" y="97"/>
                  </a:cubicBezTo>
                  <a:cubicBezTo>
                    <a:pt x="9" y="97"/>
                    <a:pt x="10" y="97"/>
                    <a:pt x="10" y="97"/>
                  </a:cubicBezTo>
                  <a:cubicBezTo>
                    <a:pt x="10" y="97"/>
                    <a:pt x="11" y="97"/>
                    <a:pt x="11" y="97"/>
                  </a:cubicBezTo>
                  <a:cubicBezTo>
                    <a:pt x="12" y="97"/>
                    <a:pt x="12" y="97"/>
                    <a:pt x="12" y="96"/>
                  </a:cubicBezTo>
                  <a:cubicBezTo>
                    <a:pt x="12" y="96"/>
                    <a:pt x="12" y="95"/>
                    <a:pt x="12" y="95"/>
                  </a:cubicBezTo>
                  <a:cubicBezTo>
                    <a:pt x="12" y="94"/>
                    <a:pt x="12" y="94"/>
                    <a:pt x="12" y="94"/>
                  </a:cubicBezTo>
                  <a:cubicBezTo>
                    <a:pt x="12" y="94"/>
                    <a:pt x="12" y="94"/>
                    <a:pt x="12" y="94"/>
                  </a:cubicBezTo>
                  <a:cubicBezTo>
                    <a:pt x="11" y="94"/>
                    <a:pt x="11" y="94"/>
                    <a:pt x="11" y="93"/>
                  </a:cubicBezTo>
                  <a:cubicBezTo>
                    <a:pt x="11" y="93"/>
                    <a:pt x="11" y="93"/>
                    <a:pt x="12" y="93"/>
                  </a:cubicBezTo>
                  <a:cubicBezTo>
                    <a:pt x="12" y="92"/>
                    <a:pt x="13" y="92"/>
                    <a:pt x="13" y="93"/>
                  </a:cubicBezTo>
                  <a:cubicBezTo>
                    <a:pt x="13" y="93"/>
                    <a:pt x="14" y="93"/>
                    <a:pt x="14" y="93"/>
                  </a:cubicBezTo>
                  <a:cubicBezTo>
                    <a:pt x="14" y="93"/>
                    <a:pt x="14" y="94"/>
                    <a:pt x="14" y="94"/>
                  </a:cubicBezTo>
                  <a:cubicBezTo>
                    <a:pt x="15" y="95"/>
                    <a:pt x="15" y="96"/>
                    <a:pt x="14" y="97"/>
                  </a:cubicBezTo>
                  <a:cubicBezTo>
                    <a:pt x="14" y="98"/>
                    <a:pt x="14" y="98"/>
                    <a:pt x="14" y="98"/>
                  </a:cubicBezTo>
                  <a:cubicBezTo>
                    <a:pt x="14" y="98"/>
                    <a:pt x="13" y="99"/>
                    <a:pt x="13" y="99"/>
                  </a:cubicBezTo>
                  <a:cubicBezTo>
                    <a:pt x="12" y="99"/>
                    <a:pt x="11" y="99"/>
                    <a:pt x="10" y="99"/>
                  </a:cubicBezTo>
                  <a:cubicBezTo>
                    <a:pt x="10" y="99"/>
                    <a:pt x="10" y="99"/>
                    <a:pt x="9" y="99"/>
                  </a:cubicBezTo>
                  <a:cubicBezTo>
                    <a:pt x="9" y="99"/>
                    <a:pt x="9" y="99"/>
                    <a:pt x="8" y="99"/>
                  </a:cubicBezTo>
                  <a:cubicBezTo>
                    <a:pt x="8" y="99"/>
                    <a:pt x="8" y="99"/>
                    <a:pt x="8" y="99"/>
                  </a:cubicBezTo>
                  <a:cubicBezTo>
                    <a:pt x="8" y="99"/>
                    <a:pt x="7" y="99"/>
                    <a:pt x="7" y="98"/>
                  </a:cubicBezTo>
                  <a:cubicBezTo>
                    <a:pt x="7" y="99"/>
                    <a:pt x="7" y="99"/>
                    <a:pt x="7" y="99"/>
                  </a:cubicBezTo>
                  <a:cubicBezTo>
                    <a:pt x="7" y="99"/>
                    <a:pt x="7" y="99"/>
                    <a:pt x="6" y="99"/>
                  </a:cubicBezTo>
                  <a:cubicBezTo>
                    <a:pt x="6" y="99"/>
                    <a:pt x="6" y="99"/>
                    <a:pt x="5" y="99"/>
                  </a:cubicBezTo>
                  <a:cubicBezTo>
                    <a:pt x="5" y="99"/>
                    <a:pt x="5" y="99"/>
                    <a:pt x="4" y="99"/>
                  </a:cubicBezTo>
                  <a:close/>
                  <a:moveTo>
                    <a:pt x="13" y="63"/>
                  </a:moveTo>
                  <a:cubicBezTo>
                    <a:pt x="13" y="64"/>
                    <a:pt x="13" y="64"/>
                    <a:pt x="13" y="64"/>
                  </a:cubicBezTo>
                  <a:cubicBezTo>
                    <a:pt x="13" y="65"/>
                    <a:pt x="13" y="65"/>
                    <a:pt x="12" y="65"/>
                  </a:cubicBezTo>
                  <a:cubicBezTo>
                    <a:pt x="12" y="65"/>
                    <a:pt x="12" y="66"/>
                    <a:pt x="11" y="66"/>
                  </a:cubicBezTo>
                  <a:cubicBezTo>
                    <a:pt x="11" y="66"/>
                    <a:pt x="10" y="66"/>
                    <a:pt x="9" y="66"/>
                  </a:cubicBezTo>
                  <a:cubicBezTo>
                    <a:pt x="9" y="66"/>
                    <a:pt x="9" y="66"/>
                    <a:pt x="9" y="66"/>
                  </a:cubicBezTo>
                  <a:cubicBezTo>
                    <a:pt x="9" y="66"/>
                    <a:pt x="8" y="66"/>
                    <a:pt x="7" y="66"/>
                  </a:cubicBezTo>
                  <a:cubicBezTo>
                    <a:pt x="7" y="66"/>
                    <a:pt x="7" y="66"/>
                    <a:pt x="6" y="65"/>
                  </a:cubicBezTo>
                  <a:cubicBezTo>
                    <a:pt x="6" y="65"/>
                    <a:pt x="6" y="65"/>
                    <a:pt x="6" y="65"/>
                  </a:cubicBezTo>
                  <a:cubicBezTo>
                    <a:pt x="5" y="64"/>
                    <a:pt x="5" y="64"/>
                    <a:pt x="5" y="64"/>
                  </a:cubicBezTo>
                  <a:cubicBezTo>
                    <a:pt x="5" y="63"/>
                    <a:pt x="5" y="63"/>
                    <a:pt x="5" y="63"/>
                  </a:cubicBezTo>
                  <a:cubicBezTo>
                    <a:pt x="5" y="62"/>
                    <a:pt x="5" y="62"/>
                    <a:pt x="5" y="62"/>
                  </a:cubicBezTo>
                  <a:cubicBezTo>
                    <a:pt x="5" y="62"/>
                    <a:pt x="5" y="62"/>
                    <a:pt x="4" y="62"/>
                  </a:cubicBezTo>
                  <a:cubicBezTo>
                    <a:pt x="4" y="62"/>
                    <a:pt x="4" y="62"/>
                    <a:pt x="3" y="62"/>
                  </a:cubicBezTo>
                  <a:cubicBezTo>
                    <a:pt x="3" y="62"/>
                    <a:pt x="2" y="62"/>
                    <a:pt x="2" y="62"/>
                  </a:cubicBezTo>
                  <a:cubicBezTo>
                    <a:pt x="2" y="63"/>
                    <a:pt x="2" y="64"/>
                    <a:pt x="2" y="65"/>
                  </a:cubicBezTo>
                  <a:cubicBezTo>
                    <a:pt x="2" y="65"/>
                    <a:pt x="2" y="65"/>
                    <a:pt x="2" y="65"/>
                  </a:cubicBezTo>
                  <a:cubicBezTo>
                    <a:pt x="2" y="65"/>
                    <a:pt x="2" y="66"/>
                    <a:pt x="2" y="66"/>
                  </a:cubicBezTo>
                  <a:cubicBezTo>
                    <a:pt x="2" y="66"/>
                    <a:pt x="2" y="66"/>
                    <a:pt x="1" y="66"/>
                  </a:cubicBezTo>
                  <a:cubicBezTo>
                    <a:pt x="1" y="66"/>
                    <a:pt x="1" y="66"/>
                    <a:pt x="1" y="66"/>
                  </a:cubicBezTo>
                  <a:cubicBezTo>
                    <a:pt x="1" y="66"/>
                    <a:pt x="1" y="66"/>
                    <a:pt x="0" y="66"/>
                  </a:cubicBezTo>
                  <a:cubicBezTo>
                    <a:pt x="0" y="66"/>
                    <a:pt x="0" y="66"/>
                    <a:pt x="0" y="66"/>
                  </a:cubicBezTo>
                  <a:cubicBezTo>
                    <a:pt x="0" y="66"/>
                    <a:pt x="0" y="66"/>
                    <a:pt x="0" y="65"/>
                  </a:cubicBezTo>
                  <a:cubicBezTo>
                    <a:pt x="0" y="65"/>
                    <a:pt x="0" y="65"/>
                    <a:pt x="0" y="65"/>
                  </a:cubicBezTo>
                  <a:cubicBezTo>
                    <a:pt x="0" y="64"/>
                    <a:pt x="0" y="62"/>
                    <a:pt x="0" y="61"/>
                  </a:cubicBezTo>
                  <a:cubicBezTo>
                    <a:pt x="0" y="61"/>
                    <a:pt x="0" y="61"/>
                    <a:pt x="0" y="60"/>
                  </a:cubicBezTo>
                  <a:cubicBezTo>
                    <a:pt x="0" y="60"/>
                    <a:pt x="1" y="60"/>
                    <a:pt x="1" y="60"/>
                  </a:cubicBezTo>
                  <a:cubicBezTo>
                    <a:pt x="2" y="60"/>
                    <a:pt x="3" y="60"/>
                    <a:pt x="4" y="60"/>
                  </a:cubicBezTo>
                  <a:cubicBezTo>
                    <a:pt x="4" y="60"/>
                    <a:pt x="5" y="60"/>
                    <a:pt x="5" y="60"/>
                  </a:cubicBezTo>
                  <a:cubicBezTo>
                    <a:pt x="6" y="61"/>
                    <a:pt x="6" y="61"/>
                    <a:pt x="7" y="61"/>
                  </a:cubicBezTo>
                  <a:cubicBezTo>
                    <a:pt x="7" y="61"/>
                    <a:pt x="7" y="61"/>
                    <a:pt x="7" y="62"/>
                  </a:cubicBezTo>
                  <a:cubicBezTo>
                    <a:pt x="7" y="62"/>
                    <a:pt x="7" y="62"/>
                    <a:pt x="7" y="62"/>
                  </a:cubicBezTo>
                  <a:cubicBezTo>
                    <a:pt x="7" y="63"/>
                    <a:pt x="7" y="63"/>
                    <a:pt x="7" y="64"/>
                  </a:cubicBezTo>
                  <a:cubicBezTo>
                    <a:pt x="7" y="64"/>
                    <a:pt x="7" y="64"/>
                    <a:pt x="8" y="64"/>
                  </a:cubicBezTo>
                  <a:cubicBezTo>
                    <a:pt x="8" y="64"/>
                    <a:pt x="8" y="64"/>
                    <a:pt x="8" y="64"/>
                  </a:cubicBezTo>
                  <a:cubicBezTo>
                    <a:pt x="8" y="64"/>
                    <a:pt x="8" y="64"/>
                    <a:pt x="8" y="64"/>
                  </a:cubicBezTo>
                  <a:cubicBezTo>
                    <a:pt x="9" y="64"/>
                    <a:pt x="9" y="65"/>
                    <a:pt x="9" y="65"/>
                  </a:cubicBezTo>
                  <a:cubicBezTo>
                    <a:pt x="9" y="65"/>
                    <a:pt x="9" y="65"/>
                    <a:pt x="9" y="65"/>
                  </a:cubicBezTo>
                  <a:cubicBezTo>
                    <a:pt x="10" y="65"/>
                    <a:pt x="10" y="64"/>
                    <a:pt x="10" y="64"/>
                  </a:cubicBezTo>
                  <a:cubicBezTo>
                    <a:pt x="10" y="64"/>
                    <a:pt x="10" y="64"/>
                    <a:pt x="11" y="64"/>
                  </a:cubicBezTo>
                  <a:cubicBezTo>
                    <a:pt x="11" y="64"/>
                    <a:pt x="11" y="64"/>
                    <a:pt x="11" y="64"/>
                  </a:cubicBezTo>
                  <a:cubicBezTo>
                    <a:pt x="11" y="64"/>
                    <a:pt x="11" y="63"/>
                    <a:pt x="11" y="63"/>
                  </a:cubicBezTo>
                  <a:cubicBezTo>
                    <a:pt x="11" y="63"/>
                    <a:pt x="11" y="62"/>
                    <a:pt x="11" y="62"/>
                  </a:cubicBezTo>
                  <a:cubicBezTo>
                    <a:pt x="11" y="62"/>
                    <a:pt x="11" y="62"/>
                    <a:pt x="11" y="62"/>
                  </a:cubicBezTo>
                  <a:cubicBezTo>
                    <a:pt x="11" y="62"/>
                    <a:pt x="10" y="62"/>
                    <a:pt x="10" y="61"/>
                  </a:cubicBezTo>
                  <a:cubicBezTo>
                    <a:pt x="10" y="61"/>
                    <a:pt x="10" y="61"/>
                    <a:pt x="10" y="61"/>
                  </a:cubicBezTo>
                  <a:cubicBezTo>
                    <a:pt x="10" y="61"/>
                    <a:pt x="10" y="61"/>
                    <a:pt x="10" y="61"/>
                  </a:cubicBezTo>
                  <a:cubicBezTo>
                    <a:pt x="10" y="61"/>
                    <a:pt x="10" y="61"/>
                    <a:pt x="11" y="61"/>
                  </a:cubicBezTo>
                  <a:cubicBezTo>
                    <a:pt x="11" y="61"/>
                    <a:pt x="11" y="60"/>
                    <a:pt x="11" y="60"/>
                  </a:cubicBezTo>
                  <a:cubicBezTo>
                    <a:pt x="11" y="60"/>
                    <a:pt x="11" y="60"/>
                    <a:pt x="11" y="60"/>
                  </a:cubicBezTo>
                  <a:cubicBezTo>
                    <a:pt x="12" y="60"/>
                    <a:pt x="12" y="61"/>
                    <a:pt x="12" y="61"/>
                  </a:cubicBezTo>
                  <a:cubicBezTo>
                    <a:pt x="12" y="61"/>
                    <a:pt x="13" y="61"/>
                    <a:pt x="13" y="61"/>
                  </a:cubicBezTo>
                  <a:cubicBezTo>
                    <a:pt x="13" y="61"/>
                    <a:pt x="13" y="62"/>
                    <a:pt x="13" y="62"/>
                  </a:cubicBezTo>
                  <a:cubicBezTo>
                    <a:pt x="13" y="62"/>
                    <a:pt x="13" y="63"/>
                    <a:pt x="13" y="63"/>
                  </a:cubicBezTo>
                  <a:close/>
                  <a:moveTo>
                    <a:pt x="13" y="56"/>
                  </a:moveTo>
                  <a:cubicBezTo>
                    <a:pt x="13" y="57"/>
                    <a:pt x="13" y="57"/>
                    <a:pt x="13" y="57"/>
                  </a:cubicBezTo>
                  <a:cubicBezTo>
                    <a:pt x="13" y="58"/>
                    <a:pt x="12" y="58"/>
                    <a:pt x="12" y="58"/>
                  </a:cubicBezTo>
                  <a:cubicBezTo>
                    <a:pt x="12" y="58"/>
                    <a:pt x="11" y="59"/>
                    <a:pt x="11" y="59"/>
                  </a:cubicBezTo>
                  <a:cubicBezTo>
                    <a:pt x="10" y="59"/>
                    <a:pt x="10" y="59"/>
                    <a:pt x="9" y="59"/>
                  </a:cubicBezTo>
                  <a:cubicBezTo>
                    <a:pt x="9" y="59"/>
                    <a:pt x="9" y="59"/>
                    <a:pt x="9" y="59"/>
                  </a:cubicBezTo>
                  <a:cubicBezTo>
                    <a:pt x="8" y="59"/>
                    <a:pt x="8" y="59"/>
                    <a:pt x="7" y="59"/>
                  </a:cubicBezTo>
                  <a:cubicBezTo>
                    <a:pt x="7" y="59"/>
                    <a:pt x="6" y="58"/>
                    <a:pt x="6" y="58"/>
                  </a:cubicBezTo>
                  <a:cubicBezTo>
                    <a:pt x="6" y="58"/>
                    <a:pt x="6" y="58"/>
                    <a:pt x="5" y="58"/>
                  </a:cubicBezTo>
                  <a:cubicBezTo>
                    <a:pt x="5" y="57"/>
                    <a:pt x="5" y="57"/>
                    <a:pt x="5" y="57"/>
                  </a:cubicBezTo>
                  <a:cubicBezTo>
                    <a:pt x="5" y="56"/>
                    <a:pt x="5" y="56"/>
                    <a:pt x="5" y="56"/>
                  </a:cubicBezTo>
                  <a:cubicBezTo>
                    <a:pt x="5" y="55"/>
                    <a:pt x="5" y="55"/>
                    <a:pt x="5" y="55"/>
                  </a:cubicBezTo>
                  <a:cubicBezTo>
                    <a:pt x="5" y="55"/>
                    <a:pt x="5" y="55"/>
                    <a:pt x="4" y="55"/>
                  </a:cubicBezTo>
                  <a:cubicBezTo>
                    <a:pt x="4" y="55"/>
                    <a:pt x="4" y="55"/>
                    <a:pt x="3" y="55"/>
                  </a:cubicBezTo>
                  <a:cubicBezTo>
                    <a:pt x="3" y="55"/>
                    <a:pt x="2" y="55"/>
                    <a:pt x="2" y="55"/>
                  </a:cubicBezTo>
                  <a:cubicBezTo>
                    <a:pt x="2" y="56"/>
                    <a:pt x="2" y="57"/>
                    <a:pt x="2" y="58"/>
                  </a:cubicBezTo>
                  <a:cubicBezTo>
                    <a:pt x="2" y="58"/>
                    <a:pt x="2" y="58"/>
                    <a:pt x="2" y="58"/>
                  </a:cubicBezTo>
                  <a:cubicBezTo>
                    <a:pt x="2" y="58"/>
                    <a:pt x="2" y="59"/>
                    <a:pt x="2" y="59"/>
                  </a:cubicBezTo>
                  <a:cubicBezTo>
                    <a:pt x="2" y="59"/>
                    <a:pt x="2" y="59"/>
                    <a:pt x="1" y="59"/>
                  </a:cubicBezTo>
                  <a:cubicBezTo>
                    <a:pt x="1" y="59"/>
                    <a:pt x="1" y="59"/>
                    <a:pt x="1" y="59"/>
                  </a:cubicBezTo>
                  <a:cubicBezTo>
                    <a:pt x="1" y="59"/>
                    <a:pt x="1" y="59"/>
                    <a:pt x="0" y="59"/>
                  </a:cubicBezTo>
                  <a:cubicBezTo>
                    <a:pt x="0" y="59"/>
                    <a:pt x="0" y="59"/>
                    <a:pt x="0" y="59"/>
                  </a:cubicBezTo>
                  <a:cubicBezTo>
                    <a:pt x="0" y="59"/>
                    <a:pt x="0" y="58"/>
                    <a:pt x="0" y="58"/>
                  </a:cubicBezTo>
                  <a:cubicBezTo>
                    <a:pt x="0" y="58"/>
                    <a:pt x="0" y="58"/>
                    <a:pt x="0" y="58"/>
                  </a:cubicBezTo>
                  <a:cubicBezTo>
                    <a:pt x="0" y="57"/>
                    <a:pt x="0" y="55"/>
                    <a:pt x="0" y="54"/>
                  </a:cubicBezTo>
                  <a:cubicBezTo>
                    <a:pt x="0" y="54"/>
                    <a:pt x="0" y="54"/>
                    <a:pt x="0" y="54"/>
                  </a:cubicBezTo>
                  <a:cubicBezTo>
                    <a:pt x="0" y="54"/>
                    <a:pt x="1" y="53"/>
                    <a:pt x="1" y="53"/>
                  </a:cubicBezTo>
                  <a:cubicBezTo>
                    <a:pt x="2" y="53"/>
                    <a:pt x="3" y="53"/>
                    <a:pt x="4" y="53"/>
                  </a:cubicBezTo>
                  <a:cubicBezTo>
                    <a:pt x="4" y="53"/>
                    <a:pt x="5" y="54"/>
                    <a:pt x="5" y="54"/>
                  </a:cubicBezTo>
                  <a:cubicBezTo>
                    <a:pt x="6" y="54"/>
                    <a:pt x="6" y="54"/>
                    <a:pt x="6" y="54"/>
                  </a:cubicBezTo>
                  <a:cubicBezTo>
                    <a:pt x="7" y="54"/>
                    <a:pt x="7" y="54"/>
                    <a:pt x="7" y="55"/>
                  </a:cubicBezTo>
                  <a:cubicBezTo>
                    <a:pt x="7" y="55"/>
                    <a:pt x="7" y="55"/>
                    <a:pt x="7" y="56"/>
                  </a:cubicBezTo>
                  <a:cubicBezTo>
                    <a:pt x="7" y="56"/>
                    <a:pt x="7" y="56"/>
                    <a:pt x="7" y="57"/>
                  </a:cubicBezTo>
                  <a:cubicBezTo>
                    <a:pt x="7" y="57"/>
                    <a:pt x="7" y="57"/>
                    <a:pt x="7" y="57"/>
                  </a:cubicBezTo>
                  <a:cubicBezTo>
                    <a:pt x="7" y="57"/>
                    <a:pt x="8" y="57"/>
                    <a:pt x="8" y="57"/>
                  </a:cubicBezTo>
                  <a:cubicBezTo>
                    <a:pt x="8" y="57"/>
                    <a:pt x="8" y="57"/>
                    <a:pt x="8" y="57"/>
                  </a:cubicBezTo>
                  <a:cubicBezTo>
                    <a:pt x="8" y="57"/>
                    <a:pt x="9" y="57"/>
                    <a:pt x="9" y="57"/>
                  </a:cubicBezTo>
                  <a:cubicBezTo>
                    <a:pt x="9" y="57"/>
                    <a:pt x="9" y="57"/>
                    <a:pt x="9" y="57"/>
                  </a:cubicBezTo>
                  <a:cubicBezTo>
                    <a:pt x="9" y="57"/>
                    <a:pt x="10" y="57"/>
                    <a:pt x="10" y="57"/>
                  </a:cubicBezTo>
                  <a:cubicBezTo>
                    <a:pt x="10" y="57"/>
                    <a:pt x="10" y="57"/>
                    <a:pt x="10" y="57"/>
                  </a:cubicBezTo>
                  <a:cubicBezTo>
                    <a:pt x="10" y="57"/>
                    <a:pt x="11" y="57"/>
                    <a:pt x="11" y="57"/>
                  </a:cubicBezTo>
                  <a:cubicBezTo>
                    <a:pt x="11" y="57"/>
                    <a:pt x="11" y="56"/>
                    <a:pt x="11" y="56"/>
                  </a:cubicBezTo>
                  <a:cubicBezTo>
                    <a:pt x="11" y="56"/>
                    <a:pt x="11" y="56"/>
                    <a:pt x="11" y="55"/>
                  </a:cubicBezTo>
                  <a:cubicBezTo>
                    <a:pt x="11" y="55"/>
                    <a:pt x="11" y="55"/>
                    <a:pt x="10" y="55"/>
                  </a:cubicBezTo>
                  <a:cubicBezTo>
                    <a:pt x="10" y="55"/>
                    <a:pt x="10" y="55"/>
                    <a:pt x="10" y="55"/>
                  </a:cubicBezTo>
                  <a:cubicBezTo>
                    <a:pt x="10" y="54"/>
                    <a:pt x="10" y="54"/>
                    <a:pt x="10" y="54"/>
                  </a:cubicBezTo>
                  <a:cubicBezTo>
                    <a:pt x="10" y="54"/>
                    <a:pt x="10" y="54"/>
                    <a:pt x="10" y="54"/>
                  </a:cubicBezTo>
                  <a:cubicBezTo>
                    <a:pt x="10" y="54"/>
                    <a:pt x="10" y="54"/>
                    <a:pt x="10" y="54"/>
                  </a:cubicBezTo>
                  <a:cubicBezTo>
                    <a:pt x="11" y="54"/>
                    <a:pt x="11" y="54"/>
                    <a:pt x="11" y="54"/>
                  </a:cubicBezTo>
                  <a:cubicBezTo>
                    <a:pt x="11" y="54"/>
                    <a:pt x="11" y="54"/>
                    <a:pt x="11" y="54"/>
                  </a:cubicBezTo>
                  <a:cubicBezTo>
                    <a:pt x="11" y="54"/>
                    <a:pt x="12" y="54"/>
                    <a:pt x="12" y="54"/>
                  </a:cubicBezTo>
                  <a:cubicBezTo>
                    <a:pt x="12" y="54"/>
                    <a:pt x="12" y="54"/>
                    <a:pt x="12" y="54"/>
                  </a:cubicBezTo>
                  <a:cubicBezTo>
                    <a:pt x="13" y="55"/>
                    <a:pt x="13" y="55"/>
                    <a:pt x="13" y="55"/>
                  </a:cubicBezTo>
                  <a:cubicBezTo>
                    <a:pt x="13" y="55"/>
                    <a:pt x="13" y="56"/>
                    <a:pt x="13" y="56"/>
                  </a:cubicBezTo>
                  <a:close/>
                  <a:moveTo>
                    <a:pt x="13" y="49"/>
                  </a:moveTo>
                  <a:cubicBezTo>
                    <a:pt x="13" y="50"/>
                    <a:pt x="13" y="50"/>
                    <a:pt x="12" y="51"/>
                  </a:cubicBezTo>
                  <a:cubicBezTo>
                    <a:pt x="12" y="51"/>
                    <a:pt x="12" y="51"/>
                    <a:pt x="12" y="51"/>
                  </a:cubicBezTo>
                  <a:cubicBezTo>
                    <a:pt x="12" y="52"/>
                    <a:pt x="11" y="52"/>
                    <a:pt x="11" y="52"/>
                  </a:cubicBezTo>
                  <a:cubicBezTo>
                    <a:pt x="10" y="52"/>
                    <a:pt x="10" y="52"/>
                    <a:pt x="9" y="52"/>
                  </a:cubicBezTo>
                  <a:cubicBezTo>
                    <a:pt x="9" y="52"/>
                    <a:pt x="9" y="52"/>
                    <a:pt x="9" y="52"/>
                  </a:cubicBezTo>
                  <a:cubicBezTo>
                    <a:pt x="8" y="52"/>
                    <a:pt x="8" y="52"/>
                    <a:pt x="7" y="52"/>
                  </a:cubicBezTo>
                  <a:cubicBezTo>
                    <a:pt x="7" y="52"/>
                    <a:pt x="6" y="52"/>
                    <a:pt x="6" y="52"/>
                  </a:cubicBezTo>
                  <a:cubicBezTo>
                    <a:pt x="6" y="51"/>
                    <a:pt x="5" y="51"/>
                    <a:pt x="5" y="51"/>
                  </a:cubicBezTo>
                  <a:cubicBezTo>
                    <a:pt x="5" y="51"/>
                    <a:pt x="5" y="50"/>
                    <a:pt x="5" y="50"/>
                  </a:cubicBezTo>
                  <a:cubicBezTo>
                    <a:pt x="5" y="50"/>
                    <a:pt x="5" y="49"/>
                    <a:pt x="5" y="49"/>
                  </a:cubicBezTo>
                  <a:cubicBezTo>
                    <a:pt x="5" y="49"/>
                    <a:pt x="5" y="49"/>
                    <a:pt x="5" y="49"/>
                  </a:cubicBezTo>
                  <a:cubicBezTo>
                    <a:pt x="5" y="48"/>
                    <a:pt x="5" y="48"/>
                    <a:pt x="4" y="48"/>
                  </a:cubicBezTo>
                  <a:cubicBezTo>
                    <a:pt x="4" y="48"/>
                    <a:pt x="4" y="48"/>
                    <a:pt x="3" y="48"/>
                  </a:cubicBezTo>
                  <a:cubicBezTo>
                    <a:pt x="3" y="48"/>
                    <a:pt x="2" y="48"/>
                    <a:pt x="2" y="48"/>
                  </a:cubicBezTo>
                  <a:cubicBezTo>
                    <a:pt x="2" y="49"/>
                    <a:pt x="2" y="50"/>
                    <a:pt x="2" y="51"/>
                  </a:cubicBezTo>
                  <a:cubicBezTo>
                    <a:pt x="2" y="51"/>
                    <a:pt x="2" y="52"/>
                    <a:pt x="2" y="52"/>
                  </a:cubicBezTo>
                  <a:cubicBezTo>
                    <a:pt x="2" y="52"/>
                    <a:pt x="2" y="52"/>
                    <a:pt x="2" y="52"/>
                  </a:cubicBezTo>
                  <a:cubicBezTo>
                    <a:pt x="2" y="52"/>
                    <a:pt x="2" y="52"/>
                    <a:pt x="1" y="52"/>
                  </a:cubicBezTo>
                  <a:cubicBezTo>
                    <a:pt x="1" y="52"/>
                    <a:pt x="1" y="52"/>
                    <a:pt x="1" y="52"/>
                  </a:cubicBezTo>
                  <a:cubicBezTo>
                    <a:pt x="1" y="52"/>
                    <a:pt x="1" y="52"/>
                    <a:pt x="0" y="52"/>
                  </a:cubicBezTo>
                  <a:cubicBezTo>
                    <a:pt x="0" y="52"/>
                    <a:pt x="0" y="52"/>
                    <a:pt x="0" y="52"/>
                  </a:cubicBezTo>
                  <a:cubicBezTo>
                    <a:pt x="0" y="52"/>
                    <a:pt x="0" y="52"/>
                    <a:pt x="0" y="52"/>
                  </a:cubicBezTo>
                  <a:cubicBezTo>
                    <a:pt x="0" y="52"/>
                    <a:pt x="0" y="51"/>
                    <a:pt x="0" y="51"/>
                  </a:cubicBezTo>
                  <a:cubicBezTo>
                    <a:pt x="0" y="50"/>
                    <a:pt x="0" y="49"/>
                    <a:pt x="0" y="48"/>
                  </a:cubicBezTo>
                  <a:cubicBezTo>
                    <a:pt x="0" y="47"/>
                    <a:pt x="0" y="47"/>
                    <a:pt x="0" y="47"/>
                  </a:cubicBezTo>
                  <a:cubicBezTo>
                    <a:pt x="0" y="47"/>
                    <a:pt x="1" y="47"/>
                    <a:pt x="1" y="47"/>
                  </a:cubicBezTo>
                  <a:cubicBezTo>
                    <a:pt x="2" y="47"/>
                    <a:pt x="3" y="47"/>
                    <a:pt x="3" y="47"/>
                  </a:cubicBezTo>
                  <a:cubicBezTo>
                    <a:pt x="4" y="47"/>
                    <a:pt x="5" y="47"/>
                    <a:pt x="5" y="47"/>
                  </a:cubicBezTo>
                  <a:cubicBezTo>
                    <a:pt x="6" y="47"/>
                    <a:pt x="6" y="47"/>
                    <a:pt x="6" y="47"/>
                  </a:cubicBezTo>
                  <a:cubicBezTo>
                    <a:pt x="7" y="48"/>
                    <a:pt x="7" y="48"/>
                    <a:pt x="7" y="48"/>
                  </a:cubicBezTo>
                  <a:cubicBezTo>
                    <a:pt x="7" y="48"/>
                    <a:pt x="7" y="49"/>
                    <a:pt x="7" y="49"/>
                  </a:cubicBezTo>
                  <a:cubicBezTo>
                    <a:pt x="7" y="49"/>
                    <a:pt x="7" y="50"/>
                    <a:pt x="7" y="50"/>
                  </a:cubicBezTo>
                  <a:cubicBezTo>
                    <a:pt x="7" y="50"/>
                    <a:pt x="7" y="50"/>
                    <a:pt x="7" y="50"/>
                  </a:cubicBezTo>
                  <a:cubicBezTo>
                    <a:pt x="7" y="50"/>
                    <a:pt x="7" y="51"/>
                    <a:pt x="8" y="51"/>
                  </a:cubicBezTo>
                  <a:cubicBezTo>
                    <a:pt x="8" y="51"/>
                    <a:pt x="8" y="51"/>
                    <a:pt x="8" y="51"/>
                  </a:cubicBezTo>
                  <a:cubicBezTo>
                    <a:pt x="8" y="51"/>
                    <a:pt x="8" y="51"/>
                    <a:pt x="9" y="51"/>
                  </a:cubicBezTo>
                  <a:cubicBezTo>
                    <a:pt x="9" y="51"/>
                    <a:pt x="9" y="51"/>
                    <a:pt x="9" y="51"/>
                  </a:cubicBezTo>
                  <a:cubicBezTo>
                    <a:pt x="9" y="51"/>
                    <a:pt x="9" y="51"/>
                    <a:pt x="10" y="51"/>
                  </a:cubicBezTo>
                  <a:cubicBezTo>
                    <a:pt x="10" y="51"/>
                    <a:pt x="10" y="51"/>
                    <a:pt x="10" y="51"/>
                  </a:cubicBezTo>
                  <a:cubicBezTo>
                    <a:pt x="10" y="50"/>
                    <a:pt x="10" y="50"/>
                    <a:pt x="10" y="50"/>
                  </a:cubicBezTo>
                  <a:cubicBezTo>
                    <a:pt x="10" y="50"/>
                    <a:pt x="11" y="50"/>
                    <a:pt x="11" y="49"/>
                  </a:cubicBezTo>
                  <a:cubicBezTo>
                    <a:pt x="10" y="49"/>
                    <a:pt x="10" y="49"/>
                    <a:pt x="10" y="49"/>
                  </a:cubicBezTo>
                  <a:cubicBezTo>
                    <a:pt x="10" y="49"/>
                    <a:pt x="10" y="48"/>
                    <a:pt x="10" y="48"/>
                  </a:cubicBezTo>
                  <a:cubicBezTo>
                    <a:pt x="10" y="48"/>
                    <a:pt x="10" y="48"/>
                    <a:pt x="10" y="48"/>
                  </a:cubicBezTo>
                  <a:cubicBezTo>
                    <a:pt x="10" y="48"/>
                    <a:pt x="10" y="48"/>
                    <a:pt x="10" y="48"/>
                  </a:cubicBezTo>
                  <a:cubicBezTo>
                    <a:pt x="10" y="48"/>
                    <a:pt x="10" y="48"/>
                    <a:pt x="10" y="48"/>
                  </a:cubicBezTo>
                  <a:cubicBezTo>
                    <a:pt x="10" y="48"/>
                    <a:pt x="10" y="47"/>
                    <a:pt x="10" y="47"/>
                  </a:cubicBezTo>
                  <a:cubicBezTo>
                    <a:pt x="10" y="47"/>
                    <a:pt x="11" y="47"/>
                    <a:pt x="11" y="47"/>
                  </a:cubicBezTo>
                  <a:cubicBezTo>
                    <a:pt x="11" y="47"/>
                    <a:pt x="11" y="47"/>
                    <a:pt x="11" y="47"/>
                  </a:cubicBezTo>
                  <a:cubicBezTo>
                    <a:pt x="11" y="47"/>
                    <a:pt x="11" y="47"/>
                    <a:pt x="12" y="47"/>
                  </a:cubicBezTo>
                  <a:cubicBezTo>
                    <a:pt x="12" y="47"/>
                    <a:pt x="12" y="48"/>
                    <a:pt x="12" y="48"/>
                  </a:cubicBezTo>
                  <a:cubicBezTo>
                    <a:pt x="12" y="48"/>
                    <a:pt x="12" y="48"/>
                    <a:pt x="12" y="49"/>
                  </a:cubicBezTo>
                  <a:cubicBezTo>
                    <a:pt x="12" y="49"/>
                    <a:pt x="13" y="49"/>
                    <a:pt x="13" y="49"/>
                  </a:cubicBezTo>
                  <a:close/>
                  <a:moveTo>
                    <a:pt x="12" y="43"/>
                  </a:moveTo>
                  <a:cubicBezTo>
                    <a:pt x="12" y="44"/>
                    <a:pt x="12" y="44"/>
                    <a:pt x="12" y="44"/>
                  </a:cubicBezTo>
                  <a:cubicBezTo>
                    <a:pt x="12" y="45"/>
                    <a:pt x="12" y="45"/>
                    <a:pt x="12" y="45"/>
                  </a:cubicBezTo>
                  <a:cubicBezTo>
                    <a:pt x="11" y="45"/>
                    <a:pt x="11" y="45"/>
                    <a:pt x="10" y="46"/>
                  </a:cubicBezTo>
                  <a:cubicBezTo>
                    <a:pt x="10" y="46"/>
                    <a:pt x="9" y="46"/>
                    <a:pt x="9" y="46"/>
                  </a:cubicBezTo>
                  <a:cubicBezTo>
                    <a:pt x="9" y="46"/>
                    <a:pt x="9" y="46"/>
                    <a:pt x="9" y="46"/>
                  </a:cubicBezTo>
                  <a:cubicBezTo>
                    <a:pt x="8" y="46"/>
                    <a:pt x="7" y="46"/>
                    <a:pt x="7" y="46"/>
                  </a:cubicBezTo>
                  <a:cubicBezTo>
                    <a:pt x="7" y="45"/>
                    <a:pt x="6" y="45"/>
                    <a:pt x="6" y="45"/>
                  </a:cubicBezTo>
                  <a:cubicBezTo>
                    <a:pt x="6" y="45"/>
                    <a:pt x="5" y="45"/>
                    <a:pt x="5" y="45"/>
                  </a:cubicBezTo>
                  <a:cubicBezTo>
                    <a:pt x="5" y="44"/>
                    <a:pt x="5" y="44"/>
                    <a:pt x="5" y="44"/>
                  </a:cubicBezTo>
                  <a:cubicBezTo>
                    <a:pt x="5" y="43"/>
                    <a:pt x="5" y="43"/>
                    <a:pt x="5" y="43"/>
                  </a:cubicBezTo>
                  <a:cubicBezTo>
                    <a:pt x="5" y="43"/>
                    <a:pt x="5" y="42"/>
                    <a:pt x="5" y="42"/>
                  </a:cubicBezTo>
                  <a:cubicBezTo>
                    <a:pt x="5" y="42"/>
                    <a:pt x="4" y="42"/>
                    <a:pt x="4" y="42"/>
                  </a:cubicBezTo>
                  <a:cubicBezTo>
                    <a:pt x="4" y="42"/>
                    <a:pt x="4" y="42"/>
                    <a:pt x="3" y="42"/>
                  </a:cubicBezTo>
                  <a:cubicBezTo>
                    <a:pt x="3" y="42"/>
                    <a:pt x="2" y="42"/>
                    <a:pt x="2" y="42"/>
                  </a:cubicBezTo>
                  <a:cubicBezTo>
                    <a:pt x="2" y="43"/>
                    <a:pt x="2" y="44"/>
                    <a:pt x="2" y="45"/>
                  </a:cubicBezTo>
                  <a:cubicBezTo>
                    <a:pt x="2" y="45"/>
                    <a:pt x="2" y="45"/>
                    <a:pt x="2" y="45"/>
                  </a:cubicBezTo>
                  <a:cubicBezTo>
                    <a:pt x="2" y="45"/>
                    <a:pt x="2" y="45"/>
                    <a:pt x="2" y="45"/>
                  </a:cubicBezTo>
                  <a:cubicBezTo>
                    <a:pt x="2" y="45"/>
                    <a:pt x="2" y="46"/>
                    <a:pt x="1" y="46"/>
                  </a:cubicBezTo>
                  <a:cubicBezTo>
                    <a:pt x="1" y="46"/>
                    <a:pt x="1" y="46"/>
                    <a:pt x="1" y="46"/>
                  </a:cubicBezTo>
                  <a:cubicBezTo>
                    <a:pt x="1" y="46"/>
                    <a:pt x="1" y="46"/>
                    <a:pt x="0" y="46"/>
                  </a:cubicBezTo>
                  <a:cubicBezTo>
                    <a:pt x="0" y="46"/>
                    <a:pt x="0" y="46"/>
                    <a:pt x="0" y="45"/>
                  </a:cubicBezTo>
                  <a:cubicBezTo>
                    <a:pt x="0" y="45"/>
                    <a:pt x="0" y="45"/>
                    <a:pt x="0" y="45"/>
                  </a:cubicBezTo>
                  <a:cubicBezTo>
                    <a:pt x="0" y="45"/>
                    <a:pt x="0" y="45"/>
                    <a:pt x="0" y="45"/>
                  </a:cubicBezTo>
                  <a:cubicBezTo>
                    <a:pt x="0" y="44"/>
                    <a:pt x="0" y="43"/>
                    <a:pt x="0" y="41"/>
                  </a:cubicBezTo>
                  <a:cubicBezTo>
                    <a:pt x="0" y="41"/>
                    <a:pt x="0" y="41"/>
                    <a:pt x="0" y="41"/>
                  </a:cubicBezTo>
                  <a:cubicBezTo>
                    <a:pt x="0" y="41"/>
                    <a:pt x="1" y="41"/>
                    <a:pt x="1" y="41"/>
                  </a:cubicBezTo>
                  <a:cubicBezTo>
                    <a:pt x="2" y="41"/>
                    <a:pt x="3" y="41"/>
                    <a:pt x="3" y="41"/>
                  </a:cubicBezTo>
                  <a:cubicBezTo>
                    <a:pt x="4" y="41"/>
                    <a:pt x="5" y="41"/>
                    <a:pt x="5" y="41"/>
                  </a:cubicBezTo>
                  <a:cubicBezTo>
                    <a:pt x="6" y="41"/>
                    <a:pt x="6" y="41"/>
                    <a:pt x="6" y="41"/>
                  </a:cubicBezTo>
                  <a:cubicBezTo>
                    <a:pt x="6" y="41"/>
                    <a:pt x="7" y="42"/>
                    <a:pt x="7" y="42"/>
                  </a:cubicBezTo>
                  <a:cubicBezTo>
                    <a:pt x="7" y="42"/>
                    <a:pt x="7" y="42"/>
                    <a:pt x="7" y="43"/>
                  </a:cubicBezTo>
                  <a:cubicBezTo>
                    <a:pt x="7" y="43"/>
                    <a:pt x="7" y="43"/>
                    <a:pt x="7" y="44"/>
                  </a:cubicBezTo>
                  <a:cubicBezTo>
                    <a:pt x="7" y="44"/>
                    <a:pt x="7" y="44"/>
                    <a:pt x="7" y="44"/>
                  </a:cubicBezTo>
                  <a:cubicBezTo>
                    <a:pt x="7" y="44"/>
                    <a:pt x="7" y="44"/>
                    <a:pt x="7" y="44"/>
                  </a:cubicBezTo>
                  <a:cubicBezTo>
                    <a:pt x="8" y="44"/>
                    <a:pt x="8" y="44"/>
                    <a:pt x="8" y="44"/>
                  </a:cubicBezTo>
                  <a:cubicBezTo>
                    <a:pt x="8" y="44"/>
                    <a:pt x="8" y="44"/>
                    <a:pt x="9" y="44"/>
                  </a:cubicBezTo>
                  <a:cubicBezTo>
                    <a:pt x="9" y="44"/>
                    <a:pt x="9" y="44"/>
                    <a:pt x="9" y="44"/>
                  </a:cubicBezTo>
                  <a:cubicBezTo>
                    <a:pt x="9" y="44"/>
                    <a:pt x="9" y="44"/>
                    <a:pt x="9" y="44"/>
                  </a:cubicBezTo>
                  <a:cubicBezTo>
                    <a:pt x="10" y="44"/>
                    <a:pt x="10" y="44"/>
                    <a:pt x="10" y="44"/>
                  </a:cubicBezTo>
                  <a:cubicBezTo>
                    <a:pt x="10" y="44"/>
                    <a:pt x="10" y="44"/>
                    <a:pt x="10" y="44"/>
                  </a:cubicBezTo>
                  <a:cubicBezTo>
                    <a:pt x="10" y="44"/>
                    <a:pt x="10" y="43"/>
                    <a:pt x="10" y="43"/>
                  </a:cubicBezTo>
                  <a:cubicBezTo>
                    <a:pt x="10" y="43"/>
                    <a:pt x="10" y="43"/>
                    <a:pt x="10" y="43"/>
                  </a:cubicBezTo>
                  <a:cubicBezTo>
                    <a:pt x="10" y="42"/>
                    <a:pt x="10" y="42"/>
                    <a:pt x="10" y="42"/>
                  </a:cubicBezTo>
                  <a:cubicBezTo>
                    <a:pt x="10" y="42"/>
                    <a:pt x="10" y="42"/>
                    <a:pt x="10" y="42"/>
                  </a:cubicBezTo>
                  <a:cubicBezTo>
                    <a:pt x="10" y="42"/>
                    <a:pt x="10" y="42"/>
                    <a:pt x="10" y="41"/>
                  </a:cubicBezTo>
                  <a:cubicBezTo>
                    <a:pt x="10" y="41"/>
                    <a:pt x="10" y="41"/>
                    <a:pt x="10" y="41"/>
                  </a:cubicBezTo>
                  <a:cubicBezTo>
                    <a:pt x="10" y="41"/>
                    <a:pt x="10" y="41"/>
                    <a:pt x="10" y="41"/>
                  </a:cubicBezTo>
                  <a:cubicBezTo>
                    <a:pt x="10" y="41"/>
                    <a:pt x="10" y="41"/>
                    <a:pt x="11" y="41"/>
                  </a:cubicBezTo>
                  <a:cubicBezTo>
                    <a:pt x="11" y="41"/>
                    <a:pt x="11" y="41"/>
                    <a:pt x="11" y="41"/>
                  </a:cubicBezTo>
                  <a:cubicBezTo>
                    <a:pt x="11" y="41"/>
                    <a:pt x="11" y="41"/>
                    <a:pt x="11" y="41"/>
                  </a:cubicBezTo>
                  <a:cubicBezTo>
                    <a:pt x="12" y="41"/>
                    <a:pt x="12" y="41"/>
                    <a:pt x="12" y="42"/>
                  </a:cubicBezTo>
                  <a:cubicBezTo>
                    <a:pt x="12" y="42"/>
                    <a:pt x="12" y="42"/>
                    <a:pt x="12" y="42"/>
                  </a:cubicBezTo>
                  <a:cubicBezTo>
                    <a:pt x="12" y="43"/>
                    <a:pt x="12" y="43"/>
                    <a:pt x="12" y="43"/>
                  </a:cubicBezTo>
                  <a:close/>
                  <a:moveTo>
                    <a:pt x="9" y="21"/>
                  </a:moveTo>
                  <a:cubicBezTo>
                    <a:pt x="9" y="21"/>
                    <a:pt x="9" y="21"/>
                    <a:pt x="9" y="21"/>
                  </a:cubicBezTo>
                  <a:cubicBezTo>
                    <a:pt x="10" y="20"/>
                    <a:pt x="10" y="20"/>
                    <a:pt x="10" y="20"/>
                  </a:cubicBezTo>
                  <a:cubicBezTo>
                    <a:pt x="11" y="20"/>
                    <a:pt x="11" y="20"/>
                    <a:pt x="11" y="20"/>
                  </a:cubicBezTo>
                  <a:cubicBezTo>
                    <a:pt x="11" y="20"/>
                    <a:pt x="11" y="21"/>
                    <a:pt x="11" y="21"/>
                  </a:cubicBezTo>
                  <a:cubicBezTo>
                    <a:pt x="11" y="21"/>
                    <a:pt x="11" y="22"/>
                    <a:pt x="11" y="22"/>
                  </a:cubicBezTo>
                  <a:cubicBezTo>
                    <a:pt x="11" y="22"/>
                    <a:pt x="11" y="22"/>
                    <a:pt x="11" y="22"/>
                  </a:cubicBezTo>
                  <a:cubicBezTo>
                    <a:pt x="8" y="22"/>
                    <a:pt x="5" y="22"/>
                    <a:pt x="2" y="22"/>
                  </a:cubicBezTo>
                  <a:cubicBezTo>
                    <a:pt x="2" y="22"/>
                    <a:pt x="2" y="22"/>
                    <a:pt x="2" y="22"/>
                  </a:cubicBezTo>
                  <a:cubicBezTo>
                    <a:pt x="2" y="22"/>
                    <a:pt x="2" y="22"/>
                    <a:pt x="2" y="22"/>
                  </a:cubicBezTo>
                  <a:cubicBezTo>
                    <a:pt x="2" y="22"/>
                    <a:pt x="2" y="22"/>
                    <a:pt x="2" y="23"/>
                  </a:cubicBezTo>
                  <a:cubicBezTo>
                    <a:pt x="2" y="23"/>
                    <a:pt x="0" y="23"/>
                    <a:pt x="0" y="23"/>
                  </a:cubicBezTo>
                  <a:cubicBezTo>
                    <a:pt x="0" y="22"/>
                    <a:pt x="0" y="22"/>
                    <a:pt x="0" y="21"/>
                  </a:cubicBezTo>
                  <a:cubicBezTo>
                    <a:pt x="0" y="21"/>
                    <a:pt x="0" y="20"/>
                    <a:pt x="0" y="20"/>
                  </a:cubicBezTo>
                  <a:cubicBezTo>
                    <a:pt x="0" y="19"/>
                    <a:pt x="2" y="19"/>
                    <a:pt x="2" y="20"/>
                  </a:cubicBezTo>
                  <a:cubicBezTo>
                    <a:pt x="2" y="20"/>
                    <a:pt x="2" y="20"/>
                    <a:pt x="2" y="21"/>
                  </a:cubicBezTo>
                  <a:cubicBezTo>
                    <a:pt x="4" y="21"/>
                    <a:pt x="7" y="21"/>
                    <a:pt x="9" y="21"/>
                  </a:cubicBezTo>
                  <a:close/>
                  <a:moveTo>
                    <a:pt x="10" y="25"/>
                  </a:moveTo>
                  <a:cubicBezTo>
                    <a:pt x="10" y="25"/>
                    <a:pt x="10" y="25"/>
                    <a:pt x="10" y="25"/>
                  </a:cubicBezTo>
                  <a:cubicBezTo>
                    <a:pt x="10" y="25"/>
                    <a:pt x="10" y="25"/>
                    <a:pt x="10" y="25"/>
                  </a:cubicBezTo>
                  <a:cubicBezTo>
                    <a:pt x="11" y="25"/>
                    <a:pt x="11" y="25"/>
                    <a:pt x="11" y="25"/>
                  </a:cubicBezTo>
                  <a:cubicBezTo>
                    <a:pt x="11" y="25"/>
                    <a:pt x="12" y="25"/>
                    <a:pt x="12" y="26"/>
                  </a:cubicBezTo>
                  <a:cubicBezTo>
                    <a:pt x="12" y="26"/>
                    <a:pt x="12" y="26"/>
                    <a:pt x="11" y="26"/>
                  </a:cubicBezTo>
                  <a:cubicBezTo>
                    <a:pt x="11" y="26"/>
                    <a:pt x="11" y="26"/>
                    <a:pt x="11" y="26"/>
                  </a:cubicBezTo>
                  <a:cubicBezTo>
                    <a:pt x="8" y="26"/>
                    <a:pt x="5" y="26"/>
                    <a:pt x="2" y="26"/>
                  </a:cubicBezTo>
                  <a:cubicBezTo>
                    <a:pt x="2" y="26"/>
                    <a:pt x="2" y="26"/>
                    <a:pt x="2" y="26"/>
                  </a:cubicBezTo>
                  <a:cubicBezTo>
                    <a:pt x="2" y="26"/>
                    <a:pt x="2" y="26"/>
                    <a:pt x="2" y="26"/>
                  </a:cubicBezTo>
                  <a:cubicBezTo>
                    <a:pt x="2" y="27"/>
                    <a:pt x="2" y="27"/>
                    <a:pt x="2" y="27"/>
                  </a:cubicBezTo>
                  <a:cubicBezTo>
                    <a:pt x="2" y="28"/>
                    <a:pt x="0" y="28"/>
                    <a:pt x="0" y="27"/>
                  </a:cubicBezTo>
                  <a:cubicBezTo>
                    <a:pt x="0" y="27"/>
                    <a:pt x="0" y="26"/>
                    <a:pt x="0" y="26"/>
                  </a:cubicBezTo>
                  <a:cubicBezTo>
                    <a:pt x="0" y="25"/>
                    <a:pt x="0" y="25"/>
                    <a:pt x="0" y="24"/>
                  </a:cubicBezTo>
                  <a:cubicBezTo>
                    <a:pt x="0" y="24"/>
                    <a:pt x="2" y="24"/>
                    <a:pt x="2" y="24"/>
                  </a:cubicBezTo>
                  <a:cubicBezTo>
                    <a:pt x="2" y="25"/>
                    <a:pt x="2" y="25"/>
                    <a:pt x="2" y="25"/>
                  </a:cubicBezTo>
                  <a:cubicBezTo>
                    <a:pt x="4" y="25"/>
                    <a:pt x="7" y="25"/>
                    <a:pt x="10" y="25"/>
                  </a:cubicBezTo>
                  <a:close/>
                  <a:moveTo>
                    <a:pt x="10" y="30"/>
                  </a:moveTo>
                  <a:cubicBezTo>
                    <a:pt x="10" y="30"/>
                    <a:pt x="10" y="30"/>
                    <a:pt x="10" y="30"/>
                  </a:cubicBezTo>
                  <a:cubicBezTo>
                    <a:pt x="10" y="30"/>
                    <a:pt x="10" y="29"/>
                    <a:pt x="11" y="29"/>
                  </a:cubicBezTo>
                  <a:cubicBezTo>
                    <a:pt x="11" y="29"/>
                    <a:pt x="11" y="29"/>
                    <a:pt x="11" y="29"/>
                  </a:cubicBezTo>
                  <a:cubicBezTo>
                    <a:pt x="12" y="30"/>
                    <a:pt x="12" y="30"/>
                    <a:pt x="12" y="30"/>
                  </a:cubicBezTo>
                  <a:cubicBezTo>
                    <a:pt x="12" y="31"/>
                    <a:pt x="12" y="31"/>
                    <a:pt x="12" y="31"/>
                  </a:cubicBezTo>
                  <a:cubicBezTo>
                    <a:pt x="11" y="31"/>
                    <a:pt x="11" y="31"/>
                    <a:pt x="11" y="31"/>
                  </a:cubicBezTo>
                  <a:cubicBezTo>
                    <a:pt x="8" y="31"/>
                    <a:pt x="5" y="31"/>
                    <a:pt x="2" y="31"/>
                  </a:cubicBezTo>
                  <a:cubicBezTo>
                    <a:pt x="2" y="31"/>
                    <a:pt x="2" y="31"/>
                    <a:pt x="2" y="31"/>
                  </a:cubicBezTo>
                  <a:cubicBezTo>
                    <a:pt x="2" y="31"/>
                    <a:pt x="2" y="31"/>
                    <a:pt x="2" y="31"/>
                  </a:cubicBezTo>
                  <a:cubicBezTo>
                    <a:pt x="2" y="32"/>
                    <a:pt x="2" y="32"/>
                    <a:pt x="2" y="32"/>
                  </a:cubicBezTo>
                  <a:cubicBezTo>
                    <a:pt x="2" y="33"/>
                    <a:pt x="0" y="33"/>
                    <a:pt x="0" y="32"/>
                  </a:cubicBezTo>
                  <a:cubicBezTo>
                    <a:pt x="0" y="32"/>
                    <a:pt x="0" y="31"/>
                    <a:pt x="0" y="31"/>
                  </a:cubicBezTo>
                  <a:cubicBezTo>
                    <a:pt x="0" y="30"/>
                    <a:pt x="0" y="30"/>
                    <a:pt x="0" y="29"/>
                  </a:cubicBezTo>
                  <a:cubicBezTo>
                    <a:pt x="0" y="28"/>
                    <a:pt x="2" y="28"/>
                    <a:pt x="2" y="29"/>
                  </a:cubicBezTo>
                  <a:cubicBezTo>
                    <a:pt x="2" y="29"/>
                    <a:pt x="2" y="30"/>
                    <a:pt x="2" y="30"/>
                  </a:cubicBezTo>
                  <a:cubicBezTo>
                    <a:pt x="5" y="30"/>
                    <a:pt x="7" y="30"/>
                    <a:pt x="10" y="30"/>
                  </a:cubicBezTo>
                  <a:close/>
                  <a:moveTo>
                    <a:pt x="3" y="12"/>
                  </a:moveTo>
                  <a:cubicBezTo>
                    <a:pt x="3" y="12"/>
                    <a:pt x="3" y="12"/>
                    <a:pt x="3" y="12"/>
                  </a:cubicBezTo>
                  <a:cubicBezTo>
                    <a:pt x="3" y="12"/>
                    <a:pt x="2" y="12"/>
                    <a:pt x="2" y="12"/>
                  </a:cubicBezTo>
                  <a:cubicBezTo>
                    <a:pt x="1" y="12"/>
                    <a:pt x="1" y="12"/>
                    <a:pt x="1" y="12"/>
                  </a:cubicBezTo>
                  <a:cubicBezTo>
                    <a:pt x="1" y="12"/>
                    <a:pt x="0" y="11"/>
                    <a:pt x="0" y="11"/>
                  </a:cubicBezTo>
                  <a:cubicBezTo>
                    <a:pt x="0" y="11"/>
                    <a:pt x="0" y="11"/>
                    <a:pt x="0" y="10"/>
                  </a:cubicBezTo>
                  <a:cubicBezTo>
                    <a:pt x="0" y="10"/>
                    <a:pt x="0" y="10"/>
                    <a:pt x="0" y="10"/>
                  </a:cubicBezTo>
                  <a:cubicBezTo>
                    <a:pt x="0" y="9"/>
                    <a:pt x="1" y="9"/>
                    <a:pt x="1" y="9"/>
                  </a:cubicBezTo>
                  <a:cubicBezTo>
                    <a:pt x="1" y="9"/>
                    <a:pt x="1" y="9"/>
                    <a:pt x="2" y="9"/>
                  </a:cubicBezTo>
                  <a:cubicBezTo>
                    <a:pt x="2" y="9"/>
                    <a:pt x="3" y="9"/>
                    <a:pt x="3" y="9"/>
                  </a:cubicBezTo>
                  <a:cubicBezTo>
                    <a:pt x="5" y="9"/>
                    <a:pt x="6" y="9"/>
                    <a:pt x="8" y="9"/>
                  </a:cubicBezTo>
                  <a:cubicBezTo>
                    <a:pt x="9" y="9"/>
                    <a:pt x="10" y="9"/>
                    <a:pt x="10" y="9"/>
                  </a:cubicBezTo>
                  <a:cubicBezTo>
                    <a:pt x="11" y="9"/>
                    <a:pt x="11" y="10"/>
                    <a:pt x="11" y="10"/>
                  </a:cubicBezTo>
                  <a:cubicBezTo>
                    <a:pt x="11" y="11"/>
                    <a:pt x="11" y="11"/>
                    <a:pt x="11" y="11"/>
                  </a:cubicBezTo>
                  <a:cubicBezTo>
                    <a:pt x="11" y="11"/>
                    <a:pt x="11" y="12"/>
                    <a:pt x="10" y="12"/>
                  </a:cubicBezTo>
                  <a:cubicBezTo>
                    <a:pt x="10" y="12"/>
                    <a:pt x="10" y="12"/>
                    <a:pt x="10" y="12"/>
                  </a:cubicBezTo>
                  <a:cubicBezTo>
                    <a:pt x="9" y="12"/>
                    <a:pt x="9" y="12"/>
                    <a:pt x="8" y="12"/>
                  </a:cubicBezTo>
                  <a:cubicBezTo>
                    <a:pt x="7" y="12"/>
                    <a:pt x="5" y="12"/>
                    <a:pt x="3" y="12"/>
                  </a:cubicBezTo>
                  <a:close/>
                  <a:moveTo>
                    <a:pt x="3" y="8"/>
                  </a:moveTo>
                  <a:cubicBezTo>
                    <a:pt x="3" y="8"/>
                    <a:pt x="3" y="8"/>
                    <a:pt x="3" y="8"/>
                  </a:cubicBezTo>
                  <a:cubicBezTo>
                    <a:pt x="3" y="8"/>
                    <a:pt x="2" y="8"/>
                    <a:pt x="2" y="8"/>
                  </a:cubicBezTo>
                  <a:cubicBezTo>
                    <a:pt x="1" y="8"/>
                    <a:pt x="1" y="8"/>
                    <a:pt x="1" y="7"/>
                  </a:cubicBezTo>
                  <a:cubicBezTo>
                    <a:pt x="1" y="7"/>
                    <a:pt x="0" y="7"/>
                    <a:pt x="0" y="7"/>
                  </a:cubicBezTo>
                  <a:cubicBezTo>
                    <a:pt x="0" y="7"/>
                    <a:pt x="0" y="6"/>
                    <a:pt x="0" y="6"/>
                  </a:cubicBezTo>
                  <a:cubicBezTo>
                    <a:pt x="0" y="6"/>
                    <a:pt x="0" y="6"/>
                    <a:pt x="0" y="5"/>
                  </a:cubicBezTo>
                  <a:cubicBezTo>
                    <a:pt x="1" y="5"/>
                    <a:pt x="1" y="5"/>
                    <a:pt x="1" y="5"/>
                  </a:cubicBezTo>
                  <a:cubicBezTo>
                    <a:pt x="1" y="5"/>
                    <a:pt x="1" y="5"/>
                    <a:pt x="2" y="5"/>
                  </a:cubicBezTo>
                  <a:cubicBezTo>
                    <a:pt x="2" y="5"/>
                    <a:pt x="3" y="4"/>
                    <a:pt x="3" y="4"/>
                  </a:cubicBezTo>
                  <a:cubicBezTo>
                    <a:pt x="5" y="4"/>
                    <a:pt x="6" y="4"/>
                    <a:pt x="8" y="4"/>
                  </a:cubicBezTo>
                  <a:cubicBezTo>
                    <a:pt x="9" y="4"/>
                    <a:pt x="10" y="5"/>
                    <a:pt x="10" y="5"/>
                  </a:cubicBezTo>
                  <a:cubicBezTo>
                    <a:pt x="11" y="5"/>
                    <a:pt x="11" y="6"/>
                    <a:pt x="11" y="6"/>
                  </a:cubicBezTo>
                  <a:cubicBezTo>
                    <a:pt x="11" y="6"/>
                    <a:pt x="11" y="7"/>
                    <a:pt x="11" y="7"/>
                  </a:cubicBezTo>
                  <a:cubicBezTo>
                    <a:pt x="11" y="7"/>
                    <a:pt x="10" y="7"/>
                    <a:pt x="10" y="7"/>
                  </a:cubicBezTo>
                  <a:cubicBezTo>
                    <a:pt x="10" y="8"/>
                    <a:pt x="10" y="8"/>
                    <a:pt x="9" y="8"/>
                  </a:cubicBezTo>
                  <a:cubicBezTo>
                    <a:pt x="9" y="8"/>
                    <a:pt x="9" y="8"/>
                    <a:pt x="8" y="8"/>
                  </a:cubicBezTo>
                  <a:cubicBezTo>
                    <a:pt x="6" y="8"/>
                    <a:pt x="5" y="8"/>
                    <a:pt x="3" y="8"/>
                  </a:cubicBezTo>
                  <a:close/>
                  <a:moveTo>
                    <a:pt x="3" y="4"/>
                  </a:moveTo>
                  <a:cubicBezTo>
                    <a:pt x="3" y="4"/>
                    <a:pt x="3" y="4"/>
                    <a:pt x="3" y="4"/>
                  </a:cubicBezTo>
                  <a:cubicBezTo>
                    <a:pt x="3" y="4"/>
                    <a:pt x="2" y="4"/>
                    <a:pt x="2" y="4"/>
                  </a:cubicBezTo>
                  <a:cubicBezTo>
                    <a:pt x="1" y="4"/>
                    <a:pt x="1" y="3"/>
                    <a:pt x="1" y="3"/>
                  </a:cubicBezTo>
                  <a:cubicBezTo>
                    <a:pt x="1" y="3"/>
                    <a:pt x="0" y="3"/>
                    <a:pt x="0" y="3"/>
                  </a:cubicBezTo>
                  <a:cubicBezTo>
                    <a:pt x="0" y="3"/>
                    <a:pt x="0" y="2"/>
                    <a:pt x="0" y="2"/>
                  </a:cubicBezTo>
                  <a:cubicBezTo>
                    <a:pt x="0" y="2"/>
                    <a:pt x="0" y="2"/>
                    <a:pt x="0" y="1"/>
                  </a:cubicBezTo>
                  <a:cubicBezTo>
                    <a:pt x="1" y="1"/>
                    <a:pt x="1" y="1"/>
                    <a:pt x="1" y="1"/>
                  </a:cubicBezTo>
                  <a:cubicBezTo>
                    <a:pt x="1" y="1"/>
                    <a:pt x="1" y="1"/>
                    <a:pt x="2" y="1"/>
                  </a:cubicBezTo>
                  <a:cubicBezTo>
                    <a:pt x="2" y="0"/>
                    <a:pt x="3" y="0"/>
                    <a:pt x="3" y="0"/>
                  </a:cubicBezTo>
                  <a:cubicBezTo>
                    <a:pt x="5" y="0"/>
                    <a:pt x="6" y="0"/>
                    <a:pt x="8" y="0"/>
                  </a:cubicBezTo>
                  <a:cubicBezTo>
                    <a:pt x="9" y="0"/>
                    <a:pt x="10" y="1"/>
                    <a:pt x="10" y="1"/>
                  </a:cubicBezTo>
                  <a:cubicBezTo>
                    <a:pt x="10" y="1"/>
                    <a:pt x="11" y="2"/>
                    <a:pt x="11" y="2"/>
                  </a:cubicBezTo>
                  <a:cubicBezTo>
                    <a:pt x="11" y="2"/>
                    <a:pt x="11" y="3"/>
                    <a:pt x="11" y="3"/>
                  </a:cubicBezTo>
                  <a:cubicBezTo>
                    <a:pt x="11" y="3"/>
                    <a:pt x="10" y="3"/>
                    <a:pt x="10" y="3"/>
                  </a:cubicBezTo>
                  <a:cubicBezTo>
                    <a:pt x="10" y="3"/>
                    <a:pt x="10" y="4"/>
                    <a:pt x="9" y="4"/>
                  </a:cubicBezTo>
                  <a:cubicBezTo>
                    <a:pt x="9" y="4"/>
                    <a:pt x="8" y="4"/>
                    <a:pt x="8" y="4"/>
                  </a:cubicBezTo>
                  <a:cubicBezTo>
                    <a:pt x="6" y="4"/>
                    <a:pt x="5" y="4"/>
                    <a:pt x="3" y="4"/>
                  </a:cubicBezTo>
                  <a:close/>
                  <a:moveTo>
                    <a:pt x="10" y="35"/>
                  </a:moveTo>
                  <a:cubicBezTo>
                    <a:pt x="10" y="35"/>
                    <a:pt x="10" y="35"/>
                    <a:pt x="10" y="35"/>
                  </a:cubicBezTo>
                  <a:cubicBezTo>
                    <a:pt x="10" y="34"/>
                    <a:pt x="10" y="34"/>
                    <a:pt x="11" y="34"/>
                  </a:cubicBezTo>
                  <a:cubicBezTo>
                    <a:pt x="11" y="34"/>
                    <a:pt x="11" y="34"/>
                    <a:pt x="11" y="34"/>
                  </a:cubicBezTo>
                  <a:cubicBezTo>
                    <a:pt x="12" y="35"/>
                    <a:pt x="12" y="35"/>
                    <a:pt x="12" y="35"/>
                  </a:cubicBezTo>
                  <a:cubicBezTo>
                    <a:pt x="12" y="36"/>
                    <a:pt x="12" y="36"/>
                    <a:pt x="12" y="36"/>
                  </a:cubicBezTo>
                  <a:cubicBezTo>
                    <a:pt x="12" y="36"/>
                    <a:pt x="11" y="36"/>
                    <a:pt x="11" y="36"/>
                  </a:cubicBezTo>
                  <a:cubicBezTo>
                    <a:pt x="8" y="36"/>
                    <a:pt x="5" y="36"/>
                    <a:pt x="2" y="36"/>
                  </a:cubicBezTo>
                  <a:cubicBezTo>
                    <a:pt x="2" y="36"/>
                    <a:pt x="2" y="36"/>
                    <a:pt x="2" y="36"/>
                  </a:cubicBezTo>
                  <a:cubicBezTo>
                    <a:pt x="2" y="36"/>
                    <a:pt x="2" y="36"/>
                    <a:pt x="2" y="36"/>
                  </a:cubicBezTo>
                  <a:cubicBezTo>
                    <a:pt x="2" y="36"/>
                    <a:pt x="2" y="37"/>
                    <a:pt x="2" y="37"/>
                  </a:cubicBezTo>
                  <a:cubicBezTo>
                    <a:pt x="2" y="38"/>
                    <a:pt x="0" y="38"/>
                    <a:pt x="0" y="37"/>
                  </a:cubicBezTo>
                  <a:cubicBezTo>
                    <a:pt x="0" y="37"/>
                    <a:pt x="0" y="36"/>
                    <a:pt x="0" y="36"/>
                  </a:cubicBezTo>
                  <a:cubicBezTo>
                    <a:pt x="0" y="35"/>
                    <a:pt x="0" y="34"/>
                    <a:pt x="0" y="34"/>
                  </a:cubicBezTo>
                  <a:cubicBezTo>
                    <a:pt x="0" y="33"/>
                    <a:pt x="2" y="33"/>
                    <a:pt x="2" y="34"/>
                  </a:cubicBezTo>
                  <a:cubicBezTo>
                    <a:pt x="2" y="34"/>
                    <a:pt x="2" y="35"/>
                    <a:pt x="2" y="35"/>
                  </a:cubicBezTo>
                  <a:cubicBezTo>
                    <a:pt x="5" y="35"/>
                    <a:pt x="7" y="35"/>
                    <a:pt x="10" y="35"/>
                  </a:cubicBezTo>
                  <a:close/>
                  <a:moveTo>
                    <a:pt x="8" y="3"/>
                  </a:moveTo>
                  <a:cubicBezTo>
                    <a:pt x="8" y="3"/>
                    <a:pt x="9" y="3"/>
                    <a:pt x="9" y="3"/>
                  </a:cubicBezTo>
                  <a:cubicBezTo>
                    <a:pt x="9" y="3"/>
                    <a:pt x="9" y="2"/>
                    <a:pt x="9" y="2"/>
                  </a:cubicBezTo>
                  <a:cubicBezTo>
                    <a:pt x="9" y="2"/>
                    <a:pt x="9" y="2"/>
                    <a:pt x="9" y="1"/>
                  </a:cubicBezTo>
                  <a:cubicBezTo>
                    <a:pt x="9" y="1"/>
                    <a:pt x="8" y="1"/>
                    <a:pt x="8" y="1"/>
                  </a:cubicBezTo>
                  <a:cubicBezTo>
                    <a:pt x="6" y="1"/>
                    <a:pt x="5" y="1"/>
                    <a:pt x="3" y="1"/>
                  </a:cubicBezTo>
                  <a:cubicBezTo>
                    <a:pt x="3" y="1"/>
                    <a:pt x="2" y="1"/>
                    <a:pt x="2" y="1"/>
                  </a:cubicBezTo>
                  <a:cubicBezTo>
                    <a:pt x="2" y="2"/>
                    <a:pt x="2" y="2"/>
                    <a:pt x="2" y="2"/>
                  </a:cubicBezTo>
                  <a:cubicBezTo>
                    <a:pt x="2" y="2"/>
                    <a:pt x="2" y="3"/>
                    <a:pt x="2" y="3"/>
                  </a:cubicBezTo>
                  <a:cubicBezTo>
                    <a:pt x="2" y="3"/>
                    <a:pt x="3" y="3"/>
                    <a:pt x="3" y="3"/>
                  </a:cubicBezTo>
                  <a:cubicBezTo>
                    <a:pt x="5" y="3"/>
                    <a:pt x="6" y="3"/>
                    <a:pt x="8" y="3"/>
                  </a:cubicBezTo>
                  <a:close/>
                  <a:moveTo>
                    <a:pt x="8" y="7"/>
                  </a:moveTo>
                  <a:cubicBezTo>
                    <a:pt x="8" y="7"/>
                    <a:pt x="9" y="7"/>
                    <a:pt x="9" y="7"/>
                  </a:cubicBezTo>
                  <a:cubicBezTo>
                    <a:pt x="9" y="7"/>
                    <a:pt x="9" y="6"/>
                    <a:pt x="9" y="6"/>
                  </a:cubicBezTo>
                  <a:cubicBezTo>
                    <a:pt x="9" y="6"/>
                    <a:pt x="9" y="6"/>
                    <a:pt x="9" y="6"/>
                  </a:cubicBezTo>
                  <a:cubicBezTo>
                    <a:pt x="9" y="5"/>
                    <a:pt x="8" y="5"/>
                    <a:pt x="8" y="5"/>
                  </a:cubicBezTo>
                  <a:cubicBezTo>
                    <a:pt x="6" y="5"/>
                    <a:pt x="5" y="5"/>
                    <a:pt x="3" y="5"/>
                  </a:cubicBezTo>
                  <a:cubicBezTo>
                    <a:pt x="3" y="5"/>
                    <a:pt x="2" y="5"/>
                    <a:pt x="2" y="6"/>
                  </a:cubicBezTo>
                  <a:cubicBezTo>
                    <a:pt x="2" y="6"/>
                    <a:pt x="2" y="6"/>
                    <a:pt x="2" y="6"/>
                  </a:cubicBezTo>
                  <a:cubicBezTo>
                    <a:pt x="2" y="6"/>
                    <a:pt x="2" y="7"/>
                    <a:pt x="2" y="7"/>
                  </a:cubicBezTo>
                  <a:cubicBezTo>
                    <a:pt x="2" y="7"/>
                    <a:pt x="3" y="7"/>
                    <a:pt x="3" y="7"/>
                  </a:cubicBezTo>
                  <a:cubicBezTo>
                    <a:pt x="5" y="7"/>
                    <a:pt x="6" y="7"/>
                    <a:pt x="8" y="7"/>
                  </a:cubicBezTo>
                  <a:close/>
                  <a:moveTo>
                    <a:pt x="8" y="11"/>
                  </a:moveTo>
                  <a:cubicBezTo>
                    <a:pt x="9" y="11"/>
                    <a:pt x="9" y="11"/>
                    <a:pt x="9" y="11"/>
                  </a:cubicBezTo>
                  <a:cubicBezTo>
                    <a:pt x="9" y="11"/>
                    <a:pt x="9" y="11"/>
                    <a:pt x="9" y="10"/>
                  </a:cubicBezTo>
                  <a:cubicBezTo>
                    <a:pt x="9" y="10"/>
                    <a:pt x="9" y="10"/>
                    <a:pt x="9" y="10"/>
                  </a:cubicBezTo>
                  <a:cubicBezTo>
                    <a:pt x="9" y="10"/>
                    <a:pt x="9" y="10"/>
                    <a:pt x="8" y="10"/>
                  </a:cubicBezTo>
                  <a:cubicBezTo>
                    <a:pt x="7" y="10"/>
                    <a:pt x="5" y="10"/>
                    <a:pt x="3" y="10"/>
                  </a:cubicBezTo>
                  <a:cubicBezTo>
                    <a:pt x="3" y="10"/>
                    <a:pt x="2" y="10"/>
                    <a:pt x="2" y="10"/>
                  </a:cubicBezTo>
                  <a:cubicBezTo>
                    <a:pt x="2" y="10"/>
                    <a:pt x="2" y="10"/>
                    <a:pt x="2" y="10"/>
                  </a:cubicBezTo>
                  <a:cubicBezTo>
                    <a:pt x="2" y="11"/>
                    <a:pt x="2" y="11"/>
                    <a:pt x="2" y="11"/>
                  </a:cubicBezTo>
                  <a:cubicBezTo>
                    <a:pt x="2" y="11"/>
                    <a:pt x="3" y="11"/>
                    <a:pt x="3" y="11"/>
                  </a:cubicBezTo>
                  <a:cubicBezTo>
                    <a:pt x="5" y="11"/>
                    <a:pt x="6" y="11"/>
                    <a:pt x="8" y="11"/>
                  </a:cubicBezTo>
                  <a:close/>
                  <a:moveTo>
                    <a:pt x="8" y="16"/>
                  </a:moveTo>
                  <a:cubicBezTo>
                    <a:pt x="9" y="16"/>
                    <a:pt x="9" y="16"/>
                    <a:pt x="9" y="16"/>
                  </a:cubicBezTo>
                  <a:cubicBezTo>
                    <a:pt x="9" y="15"/>
                    <a:pt x="10" y="15"/>
                    <a:pt x="10" y="15"/>
                  </a:cubicBezTo>
                  <a:cubicBezTo>
                    <a:pt x="10" y="15"/>
                    <a:pt x="9" y="14"/>
                    <a:pt x="9" y="14"/>
                  </a:cubicBezTo>
                  <a:cubicBezTo>
                    <a:pt x="9" y="14"/>
                    <a:pt x="9" y="14"/>
                    <a:pt x="8" y="14"/>
                  </a:cubicBezTo>
                  <a:cubicBezTo>
                    <a:pt x="7" y="14"/>
                    <a:pt x="5" y="14"/>
                    <a:pt x="3" y="14"/>
                  </a:cubicBezTo>
                  <a:cubicBezTo>
                    <a:pt x="3" y="14"/>
                    <a:pt x="2" y="14"/>
                    <a:pt x="2" y="14"/>
                  </a:cubicBezTo>
                  <a:cubicBezTo>
                    <a:pt x="2" y="14"/>
                    <a:pt x="2" y="15"/>
                    <a:pt x="2" y="15"/>
                  </a:cubicBezTo>
                  <a:cubicBezTo>
                    <a:pt x="2" y="15"/>
                    <a:pt x="2" y="15"/>
                    <a:pt x="2" y="16"/>
                  </a:cubicBezTo>
                  <a:cubicBezTo>
                    <a:pt x="2" y="16"/>
                    <a:pt x="3" y="16"/>
                    <a:pt x="3" y="16"/>
                  </a:cubicBezTo>
                  <a:cubicBezTo>
                    <a:pt x="5" y="16"/>
                    <a:pt x="7" y="16"/>
                    <a:pt x="8" y="16"/>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39" name="Freeform 95"/>
            <p:cNvSpPr>
              <a:spLocks noEditPoints="1"/>
            </p:cNvSpPr>
            <p:nvPr/>
          </p:nvSpPr>
          <p:spPr>
            <a:xfrm>
              <a:off x="357187" y="685800"/>
              <a:ext cx="49213" cy="87313"/>
            </a:xfrm>
            <a:custGeom>
              <a:avLst/>
              <a:gdLst/>
              <a:ahLst/>
              <a:cxnLst>
                <a:cxn ang="0">
                  <a:pos x="14" y="2"/>
                </a:cxn>
                <a:cxn ang="0">
                  <a:pos x="15" y="3"/>
                </a:cxn>
                <a:cxn ang="0">
                  <a:pos x="6" y="3"/>
                </a:cxn>
                <a:cxn ang="0">
                  <a:pos x="4" y="5"/>
                </a:cxn>
                <a:cxn ang="0">
                  <a:pos x="6" y="1"/>
                </a:cxn>
                <a:cxn ang="0">
                  <a:pos x="3" y="11"/>
                </a:cxn>
                <a:cxn ang="0">
                  <a:pos x="2" y="12"/>
                </a:cxn>
                <a:cxn ang="0">
                  <a:pos x="2" y="13"/>
                </a:cxn>
                <a:cxn ang="0">
                  <a:pos x="13" y="16"/>
                </a:cxn>
                <a:cxn ang="0">
                  <a:pos x="14" y="15"/>
                </a:cxn>
                <a:cxn ang="0">
                  <a:pos x="3" y="11"/>
                </a:cxn>
                <a:cxn ang="0">
                  <a:pos x="11" y="18"/>
                </a:cxn>
                <a:cxn ang="0">
                  <a:pos x="13" y="18"/>
                </a:cxn>
                <a:cxn ang="0">
                  <a:pos x="3" y="19"/>
                </a:cxn>
                <a:cxn ang="0">
                  <a:pos x="3" y="20"/>
                </a:cxn>
                <a:cxn ang="0">
                  <a:pos x="2" y="17"/>
                </a:cxn>
                <a:cxn ang="0">
                  <a:pos x="11" y="18"/>
                </a:cxn>
                <a:cxn ang="0">
                  <a:pos x="13" y="10"/>
                </a:cxn>
                <a:cxn ang="0">
                  <a:pos x="10" y="11"/>
                </a:cxn>
                <a:cxn ang="0">
                  <a:pos x="7" y="10"/>
                </a:cxn>
                <a:cxn ang="0">
                  <a:pos x="7" y="7"/>
                </a:cxn>
                <a:cxn ang="0">
                  <a:pos x="5" y="7"/>
                </a:cxn>
                <a:cxn ang="0">
                  <a:pos x="4" y="11"/>
                </a:cxn>
                <a:cxn ang="0">
                  <a:pos x="3" y="11"/>
                </a:cxn>
                <a:cxn ang="0">
                  <a:pos x="3" y="10"/>
                </a:cxn>
                <a:cxn ang="0">
                  <a:pos x="4" y="6"/>
                </a:cxn>
                <a:cxn ang="0">
                  <a:pos x="9" y="6"/>
                </a:cxn>
                <a:cxn ang="0">
                  <a:pos x="9" y="9"/>
                </a:cxn>
                <a:cxn ang="0">
                  <a:pos x="10" y="10"/>
                </a:cxn>
                <a:cxn ang="0">
                  <a:pos x="11" y="10"/>
                </a:cxn>
                <a:cxn ang="0">
                  <a:pos x="12" y="8"/>
                </a:cxn>
                <a:cxn ang="0">
                  <a:pos x="12" y="7"/>
                </a:cxn>
                <a:cxn ang="0">
                  <a:pos x="12" y="6"/>
                </a:cxn>
                <a:cxn ang="0">
                  <a:pos x="14" y="6"/>
                </a:cxn>
                <a:cxn ang="0">
                  <a:pos x="14" y="8"/>
                </a:cxn>
                <a:cxn ang="0">
                  <a:pos x="6" y="27"/>
                </a:cxn>
                <a:cxn ang="0">
                  <a:pos x="2" y="27"/>
                </a:cxn>
                <a:cxn ang="0">
                  <a:pos x="0" y="24"/>
                </a:cxn>
                <a:cxn ang="0">
                  <a:pos x="1" y="22"/>
                </a:cxn>
                <a:cxn ang="0">
                  <a:pos x="2" y="22"/>
                </a:cxn>
                <a:cxn ang="0">
                  <a:pos x="3" y="22"/>
                </a:cxn>
                <a:cxn ang="0">
                  <a:pos x="3" y="23"/>
                </a:cxn>
                <a:cxn ang="0">
                  <a:pos x="2" y="24"/>
                </a:cxn>
                <a:cxn ang="0">
                  <a:pos x="3" y="26"/>
                </a:cxn>
                <a:cxn ang="0">
                  <a:pos x="5" y="25"/>
                </a:cxn>
                <a:cxn ang="0">
                  <a:pos x="6" y="22"/>
                </a:cxn>
                <a:cxn ang="0">
                  <a:pos x="11" y="22"/>
                </a:cxn>
                <a:cxn ang="0">
                  <a:pos x="12" y="23"/>
                </a:cxn>
                <a:cxn ang="0">
                  <a:pos x="12" y="25"/>
                </a:cxn>
                <a:cxn ang="0">
                  <a:pos x="12" y="26"/>
                </a:cxn>
                <a:cxn ang="0">
                  <a:pos x="11" y="27"/>
                </a:cxn>
                <a:cxn ang="0">
                  <a:pos x="10" y="26"/>
                </a:cxn>
                <a:cxn ang="0">
                  <a:pos x="10" y="23"/>
                </a:cxn>
              </a:cxnLst>
              <a:pathLst>
                <a:path w="15" h="27">
                  <a:moveTo>
                    <a:pt x="13" y="2"/>
                  </a:moveTo>
                  <a:cubicBezTo>
                    <a:pt x="13" y="2"/>
                    <a:pt x="13" y="2"/>
                    <a:pt x="13" y="2"/>
                  </a:cubicBezTo>
                  <a:cubicBezTo>
                    <a:pt x="13" y="2"/>
                    <a:pt x="13" y="2"/>
                    <a:pt x="14" y="2"/>
                  </a:cubicBezTo>
                  <a:cubicBezTo>
                    <a:pt x="14" y="2"/>
                    <a:pt x="14" y="2"/>
                    <a:pt x="14" y="2"/>
                  </a:cubicBezTo>
                  <a:cubicBezTo>
                    <a:pt x="15" y="2"/>
                    <a:pt x="15" y="2"/>
                    <a:pt x="15" y="3"/>
                  </a:cubicBezTo>
                  <a:cubicBezTo>
                    <a:pt x="15" y="3"/>
                    <a:pt x="15" y="3"/>
                    <a:pt x="15" y="3"/>
                  </a:cubicBezTo>
                  <a:cubicBezTo>
                    <a:pt x="14" y="3"/>
                    <a:pt x="14" y="3"/>
                    <a:pt x="14" y="3"/>
                  </a:cubicBezTo>
                  <a:cubicBezTo>
                    <a:pt x="11" y="3"/>
                    <a:pt x="8" y="3"/>
                    <a:pt x="6" y="3"/>
                  </a:cubicBezTo>
                  <a:cubicBezTo>
                    <a:pt x="6" y="3"/>
                    <a:pt x="6" y="3"/>
                    <a:pt x="6" y="3"/>
                  </a:cubicBezTo>
                  <a:cubicBezTo>
                    <a:pt x="6" y="3"/>
                    <a:pt x="6" y="3"/>
                    <a:pt x="6" y="3"/>
                  </a:cubicBezTo>
                  <a:cubicBezTo>
                    <a:pt x="5" y="4"/>
                    <a:pt x="5" y="4"/>
                    <a:pt x="5" y="5"/>
                  </a:cubicBezTo>
                  <a:cubicBezTo>
                    <a:pt x="5" y="5"/>
                    <a:pt x="3" y="5"/>
                    <a:pt x="4" y="5"/>
                  </a:cubicBezTo>
                  <a:cubicBezTo>
                    <a:pt x="4" y="4"/>
                    <a:pt x="4" y="3"/>
                    <a:pt x="4" y="3"/>
                  </a:cubicBezTo>
                  <a:cubicBezTo>
                    <a:pt x="4" y="2"/>
                    <a:pt x="4" y="2"/>
                    <a:pt x="4" y="1"/>
                  </a:cubicBezTo>
                  <a:cubicBezTo>
                    <a:pt x="4" y="0"/>
                    <a:pt x="6" y="0"/>
                    <a:pt x="6" y="1"/>
                  </a:cubicBezTo>
                  <a:cubicBezTo>
                    <a:pt x="6" y="1"/>
                    <a:pt x="6" y="2"/>
                    <a:pt x="6" y="2"/>
                  </a:cubicBezTo>
                  <a:cubicBezTo>
                    <a:pt x="8" y="2"/>
                    <a:pt x="11" y="2"/>
                    <a:pt x="13" y="2"/>
                  </a:cubicBezTo>
                  <a:close/>
                  <a:moveTo>
                    <a:pt x="3" y="11"/>
                  </a:moveTo>
                  <a:cubicBezTo>
                    <a:pt x="3" y="11"/>
                    <a:pt x="3" y="11"/>
                    <a:pt x="2" y="11"/>
                  </a:cubicBezTo>
                  <a:cubicBezTo>
                    <a:pt x="2" y="12"/>
                    <a:pt x="2" y="12"/>
                    <a:pt x="2" y="12"/>
                  </a:cubicBezTo>
                  <a:cubicBezTo>
                    <a:pt x="2" y="12"/>
                    <a:pt x="2" y="12"/>
                    <a:pt x="2" y="12"/>
                  </a:cubicBezTo>
                  <a:cubicBezTo>
                    <a:pt x="2" y="12"/>
                    <a:pt x="2" y="12"/>
                    <a:pt x="2" y="12"/>
                  </a:cubicBezTo>
                  <a:cubicBezTo>
                    <a:pt x="2" y="12"/>
                    <a:pt x="2" y="12"/>
                    <a:pt x="2" y="12"/>
                  </a:cubicBezTo>
                  <a:cubicBezTo>
                    <a:pt x="2" y="13"/>
                    <a:pt x="2" y="13"/>
                    <a:pt x="2" y="13"/>
                  </a:cubicBezTo>
                  <a:cubicBezTo>
                    <a:pt x="2" y="13"/>
                    <a:pt x="2" y="13"/>
                    <a:pt x="2" y="13"/>
                  </a:cubicBezTo>
                  <a:cubicBezTo>
                    <a:pt x="5" y="14"/>
                    <a:pt x="9" y="15"/>
                    <a:pt x="12" y="16"/>
                  </a:cubicBezTo>
                  <a:cubicBezTo>
                    <a:pt x="12" y="16"/>
                    <a:pt x="13" y="16"/>
                    <a:pt x="13" y="16"/>
                  </a:cubicBezTo>
                  <a:cubicBezTo>
                    <a:pt x="13" y="16"/>
                    <a:pt x="13" y="16"/>
                    <a:pt x="13" y="16"/>
                  </a:cubicBezTo>
                  <a:cubicBezTo>
                    <a:pt x="14" y="16"/>
                    <a:pt x="14" y="16"/>
                    <a:pt x="14" y="16"/>
                  </a:cubicBezTo>
                  <a:cubicBezTo>
                    <a:pt x="14" y="16"/>
                    <a:pt x="14" y="16"/>
                    <a:pt x="14" y="15"/>
                  </a:cubicBezTo>
                  <a:cubicBezTo>
                    <a:pt x="13" y="15"/>
                    <a:pt x="13" y="15"/>
                    <a:pt x="13" y="15"/>
                  </a:cubicBezTo>
                  <a:cubicBezTo>
                    <a:pt x="10" y="14"/>
                    <a:pt x="7" y="13"/>
                    <a:pt x="3" y="12"/>
                  </a:cubicBezTo>
                  <a:cubicBezTo>
                    <a:pt x="3" y="11"/>
                    <a:pt x="3" y="11"/>
                    <a:pt x="3" y="11"/>
                  </a:cubicBezTo>
                  <a:cubicBezTo>
                    <a:pt x="3" y="11"/>
                    <a:pt x="3" y="11"/>
                    <a:pt x="3" y="11"/>
                  </a:cubicBezTo>
                  <a:close/>
                  <a:moveTo>
                    <a:pt x="11" y="18"/>
                  </a:moveTo>
                  <a:cubicBezTo>
                    <a:pt x="11" y="18"/>
                    <a:pt x="11" y="18"/>
                    <a:pt x="11" y="18"/>
                  </a:cubicBezTo>
                  <a:cubicBezTo>
                    <a:pt x="11" y="17"/>
                    <a:pt x="11" y="17"/>
                    <a:pt x="12" y="17"/>
                  </a:cubicBezTo>
                  <a:cubicBezTo>
                    <a:pt x="12" y="17"/>
                    <a:pt x="12" y="17"/>
                    <a:pt x="12" y="17"/>
                  </a:cubicBezTo>
                  <a:cubicBezTo>
                    <a:pt x="13" y="17"/>
                    <a:pt x="13" y="18"/>
                    <a:pt x="13" y="18"/>
                  </a:cubicBezTo>
                  <a:cubicBezTo>
                    <a:pt x="13" y="19"/>
                    <a:pt x="13" y="19"/>
                    <a:pt x="12" y="19"/>
                  </a:cubicBezTo>
                  <a:cubicBezTo>
                    <a:pt x="12" y="19"/>
                    <a:pt x="12" y="19"/>
                    <a:pt x="12" y="19"/>
                  </a:cubicBezTo>
                  <a:cubicBezTo>
                    <a:pt x="9" y="19"/>
                    <a:pt x="6" y="19"/>
                    <a:pt x="3" y="19"/>
                  </a:cubicBezTo>
                  <a:cubicBezTo>
                    <a:pt x="3" y="19"/>
                    <a:pt x="3" y="19"/>
                    <a:pt x="3" y="19"/>
                  </a:cubicBezTo>
                  <a:cubicBezTo>
                    <a:pt x="3" y="19"/>
                    <a:pt x="3" y="19"/>
                    <a:pt x="3" y="19"/>
                  </a:cubicBezTo>
                  <a:cubicBezTo>
                    <a:pt x="3" y="20"/>
                    <a:pt x="3" y="20"/>
                    <a:pt x="3" y="20"/>
                  </a:cubicBezTo>
                  <a:cubicBezTo>
                    <a:pt x="3" y="21"/>
                    <a:pt x="1" y="21"/>
                    <a:pt x="1" y="20"/>
                  </a:cubicBezTo>
                  <a:cubicBezTo>
                    <a:pt x="1" y="20"/>
                    <a:pt x="1" y="19"/>
                    <a:pt x="1" y="18"/>
                  </a:cubicBezTo>
                  <a:cubicBezTo>
                    <a:pt x="1" y="18"/>
                    <a:pt x="1" y="17"/>
                    <a:pt x="2" y="17"/>
                  </a:cubicBezTo>
                  <a:cubicBezTo>
                    <a:pt x="2" y="16"/>
                    <a:pt x="3" y="16"/>
                    <a:pt x="3" y="17"/>
                  </a:cubicBezTo>
                  <a:cubicBezTo>
                    <a:pt x="3" y="17"/>
                    <a:pt x="3" y="17"/>
                    <a:pt x="3" y="18"/>
                  </a:cubicBezTo>
                  <a:cubicBezTo>
                    <a:pt x="6" y="18"/>
                    <a:pt x="8" y="18"/>
                    <a:pt x="11" y="18"/>
                  </a:cubicBezTo>
                  <a:close/>
                  <a:moveTo>
                    <a:pt x="14" y="8"/>
                  </a:moveTo>
                  <a:cubicBezTo>
                    <a:pt x="14" y="9"/>
                    <a:pt x="14" y="9"/>
                    <a:pt x="14" y="9"/>
                  </a:cubicBezTo>
                  <a:cubicBezTo>
                    <a:pt x="14" y="10"/>
                    <a:pt x="13" y="10"/>
                    <a:pt x="13" y="10"/>
                  </a:cubicBezTo>
                  <a:cubicBezTo>
                    <a:pt x="13" y="10"/>
                    <a:pt x="12" y="11"/>
                    <a:pt x="12" y="11"/>
                  </a:cubicBezTo>
                  <a:cubicBezTo>
                    <a:pt x="12" y="11"/>
                    <a:pt x="11" y="11"/>
                    <a:pt x="11" y="11"/>
                  </a:cubicBezTo>
                  <a:cubicBezTo>
                    <a:pt x="11" y="11"/>
                    <a:pt x="11" y="11"/>
                    <a:pt x="10" y="11"/>
                  </a:cubicBezTo>
                  <a:cubicBezTo>
                    <a:pt x="10" y="11"/>
                    <a:pt x="9" y="11"/>
                    <a:pt x="9" y="11"/>
                  </a:cubicBezTo>
                  <a:cubicBezTo>
                    <a:pt x="9" y="11"/>
                    <a:pt x="8" y="11"/>
                    <a:pt x="8" y="10"/>
                  </a:cubicBezTo>
                  <a:cubicBezTo>
                    <a:pt x="8" y="10"/>
                    <a:pt x="8" y="10"/>
                    <a:pt x="7" y="10"/>
                  </a:cubicBezTo>
                  <a:cubicBezTo>
                    <a:pt x="7" y="9"/>
                    <a:pt x="7" y="9"/>
                    <a:pt x="7" y="9"/>
                  </a:cubicBezTo>
                  <a:cubicBezTo>
                    <a:pt x="8" y="8"/>
                    <a:pt x="8" y="8"/>
                    <a:pt x="8" y="8"/>
                  </a:cubicBezTo>
                  <a:cubicBezTo>
                    <a:pt x="8" y="8"/>
                    <a:pt x="8" y="8"/>
                    <a:pt x="7" y="7"/>
                  </a:cubicBezTo>
                  <a:cubicBezTo>
                    <a:pt x="7" y="7"/>
                    <a:pt x="7" y="7"/>
                    <a:pt x="7" y="7"/>
                  </a:cubicBezTo>
                  <a:cubicBezTo>
                    <a:pt x="7" y="7"/>
                    <a:pt x="6" y="7"/>
                    <a:pt x="6" y="7"/>
                  </a:cubicBezTo>
                  <a:cubicBezTo>
                    <a:pt x="6" y="7"/>
                    <a:pt x="5" y="7"/>
                    <a:pt x="5" y="7"/>
                  </a:cubicBezTo>
                  <a:cubicBezTo>
                    <a:pt x="5" y="8"/>
                    <a:pt x="5" y="9"/>
                    <a:pt x="4" y="10"/>
                  </a:cubicBezTo>
                  <a:cubicBezTo>
                    <a:pt x="4" y="10"/>
                    <a:pt x="4" y="10"/>
                    <a:pt x="4" y="10"/>
                  </a:cubicBezTo>
                  <a:cubicBezTo>
                    <a:pt x="4" y="10"/>
                    <a:pt x="4" y="11"/>
                    <a:pt x="4" y="11"/>
                  </a:cubicBezTo>
                  <a:cubicBezTo>
                    <a:pt x="4" y="11"/>
                    <a:pt x="4" y="11"/>
                    <a:pt x="4" y="11"/>
                  </a:cubicBezTo>
                  <a:cubicBezTo>
                    <a:pt x="4" y="11"/>
                    <a:pt x="4" y="11"/>
                    <a:pt x="3" y="11"/>
                  </a:cubicBezTo>
                  <a:cubicBezTo>
                    <a:pt x="3" y="11"/>
                    <a:pt x="3" y="11"/>
                    <a:pt x="3" y="11"/>
                  </a:cubicBezTo>
                  <a:cubicBezTo>
                    <a:pt x="3" y="11"/>
                    <a:pt x="3" y="11"/>
                    <a:pt x="3" y="11"/>
                  </a:cubicBezTo>
                  <a:cubicBezTo>
                    <a:pt x="3" y="11"/>
                    <a:pt x="3" y="11"/>
                    <a:pt x="3" y="10"/>
                  </a:cubicBezTo>
                  <a:cubicBezTo>
                    <a:pt x="3" y="10"/>
                    <a:pt x="3" y="10"/>
                    <a:pt x="3" y="10"/>
                  </a:cubicBezTo>
                  <a:cubicBezTo>
                    <a:pt x="3" y="9"/>
                    <a:pt x="3" y="8"/>
                    <a:pt x="3" y="7"/>
                  </a:cubicBezTo>
                  <a:cubicBezTo>
                    <a:pt x="3" y="6"/>
                    <a:pt x="3" y="6"/>
                    <a:pt x="4" y="6"/>
                  </a:cubicBezTo>
                  <a:cubicBezTo>
                    <a:pt x="4" y="6"/>
                    <a:pt x="4" y="6"/>
                    <a:pt x="4" y="6"/>
                  </a:cubicBezTo>
                  <a:cubicBezTo>
                    <a:pt x="5" y="6"/>
                    <a:pt x="6" y="6"/>
                    <a:pt x="7" y="6"/>
                  </a:cubicBezTo>
                  <a:cubicBezTo>
                    <a:pt x="7" y="6"/>
                    <a:pt x="8" y="6"/>
                    <a:pt x="8" y="6"/>
                  </a:cubicBezTo>
                  <a:cubicBezTo>
                    <a:pt x="8" y="6"/>
                    <a:pt x="9" y="6"/>
                    <a:pt x="9" y="6"/>
                  </a:cubicBezTo>
                  <a:cubicBezTo>
                    <a:pt x="9" y="7"/>
                    <a:pt x="9" y="7"/>
                    <a:pt x="9" y="7"/>
                  </a:cubicBezTo>
                  <a:cubicBezTo>
                    <a:pt x="9" y="7"/>
                    <a:pt x="9" y="7"/>
                    <a:pt x="9" y="8"/>
                  </a:cubicBezTo>
                  <a:cubicBezTo>
                    <a:pt x="9" y="8"/>
                    <a:pt x="9" y="8"/>
                    <a:pt x="9" y="9"/>
                  </a:cubicBezTo>
                  <a:cubicBezTo>
                    <a:pt x="9" y="9"/>
                    <a:pt x="9" y="9"/>
                    <a:pt x="9" y="9"/>
                  </a:cubicBezTo>
                  <a:cubicBezTo>
                    <a:pt x="9" y="9"/>
                    <a:pt x="9" y="9"/>
                    <a:pt x="9" y="9"/>
                  </a:cubicBezTo>
                  <a:cubicBezTo>
                    <a:pt x="10" y="10"/>
                    <a:pt x="10" y="10"/>
                    <a:pt x="10" y="10"/>
                  </a:cubicBezTo>
                  <a:cubicBezTo>
                    <a:pt x="10" y="10"/>
                    <a:pt x="10" y="10"/>
                    <a:pt x="11" y="10"/>
                  </a:cubicBezTo>
                  <a:cubicBezTo>
                    <a:pt x="11" y="10"/>
                    <a:pt x="11" y="10"/>
                    <a:pt x="11" y="10"/>
                  </a:cubicBezTo>
                  <a:cubicBezTo>
                    <a:pt x="11" y="10"/>
                    <a:pt x="11" y="10"/>
                    <a:pt x="11" y="10"/>
                  </a:cubicBezTo>
                  <a:cubicBezTo>
                    <a:pt x="12" y="10"/>
                    <a:pt x="12" y="9"/>
                    <a:pt x="12" y="9"/>
                  </a:cubicBezTo>
                  <a:cubicBezTo>
                    <a:pt x="12" y="9"/>
                    <a:pt x="12" y="9"/>
                    <a:pt x="12" y="9"/>
                  </a:cubicBezTo>
                  <a:cubicBezTo>
                    <a:pt x="12" y="9"/>
                    <a:pt x="12" y="9"/>
                    <a:pt x="12" y="8"/>
                  </a:cubicBezTo>
                  <a:cubicBezTo>
                    <a:pt x="12" y="8"/>
                    <a:pt x="12" y="8"/>
                    <a:pt x="12" y="8"/>
                  </a:cubicBezTo>
                  <a:cubicBezTo>
                    <a:pt x="12" y="7"/>
                    <a:pt x="12" y="7"/>
                    <a:pt x="12" y="7"/>
                  </a:cubicBezTo>
                  <a:cubicBezTo>
                    <a:pt x="12" y="7"/>
                    <a:pt x="12" y="7"/>
                    <a:pt x="12" y="7"/>
                  </a:cubicBezTo>
                  <a:cubicBezTo>
                    <a:pt x="12" y="7"/>
                    <a:pt x="12" y="7"/>
                    <a:pt x="12" y="7"/>
                  </a:cubicBezTo>
                  <a:cubicBezTo>
                    <a:pt x="12" y="7"/>
                    <a:pt x="12" y="7"/>
                    <a:pt x="12" y="7"/>
                  </a:cubicBezTo>
                  <a:cubicBezTo>
                    <a:pt x="12" y="6"/>
                    <a:pt x="12" y="6"/>
                    <a:pt x="12" y="6"/>
                  </a:cubicBezTo>
                  <a:cubicBezTo>
                    <a:pt x="13" y="6"/>
                    <a:pt x="13" y="6"/>
                    <a:pt x="13" y="6"/>
                  </a:cubicBezTo>
                  <a:cubicBezTo>
                    <a:pt x="13" y="6"/>
                    <a:pt x="13" y="6"/>
                    <a:pt x="13" y="6"/>
                  </a:cubicBezTo>
                  <a:cubicBezTo>
                    <a:pt x="13" y="6"/>
                    <a:pt x="14" y="6"/>
                    <a:pt x="14" y="6"/>
                  </a:cubicBezTo>
                  <a:cubicBezTo>
                    <a:pt x="14" y="6"/>
                    <a:pt x="14" y="7"/>
                    <a:pt x="14" y="7"/>
                  </a:cubicBezTo>
                  <a:cubicBezTo>
                    <a:pt x="14" y="7"/>
                    <a:pt x="14" y="7"/>
                    <a:pt x="14" y="7"/>
                  </a:cubicBezTo>
                  <a:cubicBezTo>
                    <a:pt x="14" y="8"/>
                    <a:pt x="14" y="8"/>
                    <a:pt x="14" y="8"/>
                  </a:cubicBezTo>
                  <a:close/>
                  <a:moveTo>
                    <a:pt x="7" y="25"/>
                  </a:moveTo>
                  <a:cubicBezTo>
                    <a:pt x="7" y="25"/>
                    <a:pt x="7" y="26"/>
                    <a:pt x="7" y="26"/>
                  </a:cubicBezTo>
                  <a:cubicBezTo>
                    <a:pt x="7" y="26"/>
                    <a:pt x="6" y="26"/>
                    <a:pt x="6" y="27"/>
                  </a:cubicBezTo>
                  <a:cubicBezTo>
                    <a:pt x="6" y="27"/>
                    <a:pt x="5" y="27"/>
                    <a:pt x="5" y="27"/>
                  </a:cubicBezTo>
                  <a:cubicBezTo>
                    <a:pt x="5" y="27"/>
                    <a:pt x="4" y="27"/>
                    <a:pt x="3" y="27"/>
                  </a:cubicBezTo>
                  <a:cubicBezTo>
                    <a:pt x="3" y="27"/>
                    <a:pt x="2" y="27"/>
                    <a:pt x="2" y="27"/>
                  </a:cubicBezTo>
                  <a:cubicBezTo>
                    <a:pt x="1" y="27"/>
                    <a:pt x="1" y="27"/>
                    <a:pt x="1" y="26"/>
                  </a:cubicBezTo>
                  <a:cubicBezTo>
                    <a:pt x="0" y="26"/>
                    <a:pt x="0" y="26"/>
                    <a:pt x="0" y="25"/>
                  </a:cubicBezTo>
                  <a:cubicBezTo>
                    <a:pt x="0" y="25"/>
                    <a:pt x="0" y="25"/>
                    <a:pt x="0" y="24"/>
                  </a:cubicBezTo>
                  <a:cubicBezTo>
                    <a:pt x="0" y="24"/>
                    <a:pt x="0" y="24"/>
                    <a:pt x="0" y="24"/>
                  </a:cubicBezTo>
                  <a:cubicBezTo>
                    <a:pt x="0" y="24"/>
                    <a:pt x="0" y="23"/>
                    <a:pt x="0" y="23"/>
                  </a:cubicBezTo>
                  <a:cubicBezTo>
                    <a:pt x="1" y="23"/>
                    <a:pt x="1" y="23"/>
                    <a:pt x="1" y="22"/>
                  </a:cubicBezTo>
                  <a:cubicBezTo>
                    <a:pt x="1" y="22"/>
                    <a:pt x="1" y="22"/>
                    <a:pt x="1" y="22"/>
                  </a:cubicBezTo>
                  <a:cubicBezTo>
                    <a:pt x="2" y="22"/>
                    <a:pt x="2" y="22"/>
                    <a:pt x="2" y="22"/>
                  </a:cubicBezTo>
                  <a:cubicBezTo>
                    <a:pt x="2" y="22"/>
                    <a:pt x="2" y="22"/>
                    <a:pt x="2" y="22"/>
                  </a:cubicBezTo>
                  <a:cubicBezTo>
                    <a:pt x="3" y="22"/>
                    <a:pt x="3" y="22"/>
                    <a:pt x="3" y="22"/>
                  </a:cubicBezTo>
                  <a:cubicBezTo>
                    <a:pt x="3" y="22"/>
                    <a:pt x="3" y="22"/>
                    <a:pt x="3" y="22"/>
                  </a:cubicBezTo>
                  <a:cubicBezTo>
                    <a:pt x="3" y="22"/>
                    <a:pt x="3" y="22"/>
                    <a:pt x="3" y="22"/>
                  </a:cubicBezTo>
                  <a:cubicBezTo>
                    <a:pt x="3" y="22"/>
                    <a:pt x="3" y="22"/>
                    <a:pt x="3" y="23"/>
                  </a:cubicBezTo>
                  <a:cubicBezTo>
                    <a:pt x="3" y="23"/>
                    <a:pt x="3" y="23"/>
                    <a:pt x="3" y="23"/>
                  </a:cubicBezTo>
                  <a:cubicBezTo>
                    <a:pt x="3" y="23"/>
                    <a:pt x="3" y="23"/>
                    <a:pt x="3" y="23"/>
                  </a:cubicBezTo>
                  <a:cubicBezTo>
                    <a:pt x="3" y="23"/>
                    <a:pt x="2" y="23"/>
                    <a:pt x="2" y="23"/>
                  </a:cubicBezTo>
                  <a:cubicBezTo>
                    <a:pt x="2" y="23"/>
                    <a:pt x="2" y="23"/>
                    <a:pt x="2" y="23"/>
                  </a:cubicBezTo>
                  <a:cubicBezTo>
                    <a:pt x="2" y="24"/>
                    <a:pt x="2" y="24"/>
                    <a:pt x="2" y="24"/>
                  </a:cubicBezTo>
                  <a:cubicBezTo>
                    <a:pt x="2" y="24"/>
                    <a:pt x="2" y="25"/>
                    <a:pt x="2" y="25"/>
                  </a:cubicBezTo>
                  <a:cubicBezTo>
                    <a:pt x="2" y="25"/>
                    <a:pt x="2" y="25"/>
                    <a:pt x="2" y="25"/>
                  </a:cubicBezTo>
                  <a:cubicBezTo>
                    <a:pt x="2" y="25"/>
                    <a:pt x="3" y="25"/>
                    <a:pt x="3" y="26"/>
                  </a:cubicBezTo>
                  <a:cubicBezTo>
                    <a:pt x="3" y="26"/>
                    <a:pt x="3" y="26"/>
                    <a:pt x="4" y="26"/>
                  </a:cubicBezTo>
                  <a:cubicBezTo>
                    <a:pt x="4" y="26"/>
                    <a:pt x="4" y="26"/>
                    <a:pt x="5" y="25"/>
                  </a:cubicBezTo>
                  <a:cubicBezTo>
                    <a:pt x="5" y="25"/>
                    <a:pt x="5" y="25"/>
                    <a:pt x="5" y="25"/>
                  </a:cubicBezTo>
                  <a:cubicBezTo>
                    <a:pt x="5" y="24"/>
                    <a:pt x="5" y="23"/>
                    <a:pt x="5" y="23"/>
                  </a:cubicBezTo>
                  <a:cubicBezTo>
                    <a:pt x="6" y="22"/>
                    <a:pt x="6" y="22"/>
                    <a:pt x="6" y="22"/>
                  </a:cubicBezTo>
                  <a:cubicBezTo>
                    <a:pt x="6" y="22"/>
                    <a:pt x="6" y="22"/>
                    <a:pt x="6" y="22"/>
                  </a:cubicBezTo>
                  <a:cubicBezTo>
                    <a:pt x="6" y="22"/>
                    <a:pt x="6" y="22"/>
                    <a:pt x="6" y="22"/>
                  </a:cubicBezTo>
                  <a:cubicBezTo>
                    <a:pt x="6" y="22"/>
                    <a:pt x="7" y="22"/>
                    <a:pt x="7" y="22"/>
                  </a:cubicBezTo>
                  <a:cubicBezTo>
                    <a:pt x="8" y="22"/>
                    <a:pt x="10" y="22"/>
                    <a:pt x="11" y="22"/>
                  </a:cubicBezTo>
                  <a:cubicBezTo>
                    <a:pt x="12" y="22"/>
                    <a:pt x="12" y="22"/>
                    <a:pt x="12" y="22"/>
                  </a:cubicBezTo>
                  <a:cubicBezTo>
                    <a:pt x="12" y="22"/>
                    <a:pt x="12" y="22"/>
                    <a:pt x="12" y="22"/>
                  </a:cubicBezTo>
                  <a:cubicBezTo>
                    <a:pt x="12" y="23"/>
                    <a:pt x="12" y="23"/>
                    <a:pt x="12" y="23"/>
                  </a:cubicBezTo>
                  <a:cubicBezTo>
                    <a:pt x="12" y="23"/>
                    <a:pt x="12" y="23"/>
                    <a:pt x="12" y="23"/>
                  </a:cubicBezTo>
                  <a:cubicBezTo>
                    <a:pt x="12" y="24"/>
                    <a:pt x="12" y="24"/>
                    <a:pt x="12" y="24"/>
                  </a:cubicBezTo>
                  <a:cubicBezTo>
                    <a:pt x="12" y="24"/>
                    <a:pt x="12" y="25"/>
                    <a:pt x="12" y="25"/>
                  </a:cubicBezTo>
                  <a:cubicBezTo>
                    <a:pt x="12" y="25"/>
                    <a:pt x="12" y="25"/>
                    <a:pt x="12" y="26"/>
                  </a:cubicBezTo>
                  <a:cubicBezTo>
                    <a:pt x="12" y="26"/>
                    <a:pt x="12" y="26"/>
                    <a:pt x="12" y="26"/>
                  </a:cubicBezTo>
                  <a:cubicBezTo>
                    <a:pt x="12" y="26"/>
                    <a:pt x="12" y="26"/>
                    <a:pt x="12" y="26"/>
                  </a:cubicBezTo>
                  <a:cubicBezTo>
                    <a:pt x="12" y="26"/>
                    <a:pt x="12" y="26"/>
                    <a:pt x="11" y="26"/>
                  </a:cubicBezTo>
                  <a:cubicBezTo>
                    <a:pt x="11" y="26"/>
                    <a:pt x="11" y="26"/>
                    <a:pt x="11" y="27"/>
                  </a:cubicBezTo>
                  <a:cubicBezTo>
                    <a:pt x="11" y="27"/>
                    <a:pt x="11" y="27"/>
                    <a:pt x="11" y="27"/>
                  </a:cubicBezTo>
                  <a:cubicBezTo>
                    <a:pt x="11" y="27"/>
                    <a:pt x="11" y="27"/>
                    <a:pt x="11" y="27"/>
                  </a:cubicBezTo>
                  <a:cubicBezTo>
                    <a:pt x="10" y="27"/>
                    <a:pt x="10" y="27"/>
                    <a:pt x="10" y="27"/>
                  </a:cubicBezTo>
                  <a:cubicBezTo>
                    <a:pt x="10" y="27"/>
                    <a:pt x="10" y="26"/>
                    <a:pt x="10" y="26"/>
                  </a:cubicBezTo>
                  <a:cubicBezTo>
                    <a:pt x="10" y="26"/>
                    <a:pt x="10" y="26"/>
                    <a:pt x="10" y="26"/>
                  </a:cubicBezTo>
                  <a:cubicBezTo>
                    <a:pt x="10" y="26"/>
                    <a:pt x="10" y="26"/>
                    <a:pt x="10" y="26"/>
                  </a:cubicBezTo>
                  <a:cubicBezTo>
                    <a:pt x="10" y="25"/>
                    <a:pt x="10" y="24"/>
                    <a:pt x="10" y="23"/>
                  </a:cubicBezTo>
                  <a:cubicBezTo>
                    <a:pt x="9" y="23"/>
                    <a:pt x="8" y="23"/>
                    <a:pt x="7" y="23"/>
                  </a:cubicBezTo>
                  <a:cubicBezTo>
                    <a:pt x="7" y="24"/>
                    <a:pt x="7" y="24"/>
                    <a:pt x="7" y="25"/>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40" name="Freeform 96"/>
            <p:cNvSpPr>
              <a:spLocks noEditPoints="1"/>
            </p:cNvSpPr>
            <p:nvPr/>
          </p:nvSpPr>
          <p:spPr>
            <a:xfrm>
              <a:off x="392112" y="450850"/>
              <a:ext cx="39688" cy="107950"/>
            </a:xfrm>
            <a:custGeom>
              <a:avLst/>
              <a:gdLst/>
              <a:ahLst/>
              <a:cxnLst>
                <a:cxn ang="0">
                  <a:pos x="5" y="3"/>
                </a:cxn>
                <a:cxn ang="0">
                  <a:pos x="9" y="0"/>
                </a:cxn>
                <a:cxn ang="0">
                  <a:pos x="11" y="3"/>
                </a:cxn>
                <a:cxn ang="0">
                  <a:pos x="11" y="2"/>
                </a:cxn>
                <a:cxn ang="0">
                  <a:pos x="9" y="1"/>
                </a:cxn>
                <a:cxn ang="0">
                  <a:pos x="6" y="2"/>
                </a:cxn>
                <a:cxn ang="0">
                  <a:pos x="4" y="6"/>
                </a:cxn>
                <a:cxn ang="0">
                  <a:pos x="5" y="4"/>
                </a:cxn>
                <a:cxn ang="0">
                  <a:pos x="12" y="5"/>
                </a:cxn>
                <a:cxn ang="0">
                  <a:pos x="10" y="5"/>
                </a:cxn>
                <a:cxn ang="0">
                  <a:pos x="4" y="7"/>
                </a:cxn>
                <a:cxn ang="0">
                  <a:pos x="11" y="9"/>
                </a:cxn>
                <a:cxn ang="0">
                  <a:pos x="8" y="9"/>
                </a:cxn>
                <a:cxn ang="0">
                  <a:pos x="5" y="9"/>
                </a:cxn>
                <a:cxn ang="0">
                  <a:pos x="6" y="8"/>
                </a:cxn>
                <a:cxn ang="0">
                  <a:pos x="7" y="7"/>
                </a:cxn>
                <a:cxn ang="0">
                  <a:pos x="4" y="7"/>
                </a:cxn>
                <a:cxn ang="0">
                  <a:pos x="8" y="8"/>
                </a:cxn>
                <a:cxn ang="0">
                  <a:pos x="10" y="8"/>
                </a:cxn>
                <a:cxn ang="0">
                  <a:pos x="10" y="7"/>
                </a:cxn>
                <a:cxn ang="0">
                  <a:pos x="11" y="11"/>
                </a:cxn>
                <a:cxn ang="0">
                  <a:pos x="9" y="12"/>
                </a:cxn>
                <a:cxn ang="0">
                  <a:pos x="4" y="12"/>
                </a:cxn>
                <a:cxn ang="0">
                  <a:pos x="4" y="10"/>
                </a:cxn>
                <a:cxn ang="0">
                  <a:pos x="5" y="10"/>
                </a:cxn>
                <a:cxn ang="0">
                  <a:pos x="5" y="11"/>
                </a:cxn>
                <a:cxn ang="0">
                  <a:pos x="8" y="12"/>
                </a:cxn>
                <a:cxn ang="0">
                  <a:pos x="10" y="11"/>
                </a:cxn>
                <a:cxn ang="0">
                  <a:pos x="10" y="13"/>
                </a:cxn>
                <a:cxn ang="0">
                  <a:pos x="7" y="15"/>
                </a:cxn>
                <a:cxn ang="0">
                  <a:pos x="3" y="15"/>
                </a:cxn>
                <a:cxn ang="0">
                  <a:pos x="6" y="14"/>
                </a:cxn>
                <a:cxn ang="0">
                  <a:pos x="6" y="16"/>
                </a:cxn>
                <a:cxn ang="0">
                  <a:pos x="10" y="17"/>
                </a:cxn>
                <a:cxn ang="0">
                  <a:pos x="6" y="19"/>
                </a:cxn>
                <a:cxn ang="0">
                  <a:pos x="3" y="16"/>
                </a:cxn>
                <a:cxn ang="0">
                  <a:pos x="4" y="17"/>
                </a:cxn>
                <a:cxn ang="0">
                  <a:pos x="6" y="19"/>
                </a:cxn>
                <a:cxn ang="0">
                  <a:pos x="8" y="17"/>
                </a:cxn>
                <a:cxn ang="0">
                  <a:pos x="9" y="20"/>
                </a:cxn>
                <a:cxn ang="0">
                  <a:pos x="3" y="22"/>
                </a:cxn>
                <a:cxn ang="0">
                  <a:pos x="9" y="23"/>
                </a:cxn>
                <a:cxn ang="0">
                  <a:pos x="8" y="25"/>
                </a:cxn>
                <a:cxn ang="0">
                  <a:pos x="3" y="26"/>
                </a:cxn>
                <a:cxn ang="0">
                  <a:pos x="1" y="24"/>
                </a:cxn>
                <a:cxn ang="0">
                  <a:pos x="8" y="23"/>
                </a:cxn>
                <a:cxn ang="0">
                  <a:pos x="3" y="24"/>
                </a:cxn>
                <a:cxn ang="0">
                  <a:pos x="5" y="25"/>
                </a:cxn>
                <a:cxn ang="0">
                  <a:pos x="7" y="24"/>
                </a:cxn>
                <a:cxn ang="0">
                  <a:pos x="1" y="26"/>
                </a:cxn>
                <a:cxn ang="0">
                  <a:pos x="7" y="29"/>
                </a:cxn>
                <a:cxn ang="0">
                  <a:pos x="5" y="29"/>
                </a:cxn>
                <a:cxn ang="0">
                  <a:pos x="2" y="27"/>
                </a:cxn>
                <a:cxn ang="0">
                  <a:pos x="1" y="26"/>
                </a:cxn>
                <a:cxn ang="0">
                  <a:pos x="8" y="31"/>
                </a:cxn>
                <a:cxn ang="0">
                  <a:pos x="5" y="33"/>
                </a:cxn>
                <a:cxn ang="0">
                  <a:pos x="3" y="32"/>
                </a:cxn>
                <a:cxn ang="0">
                  <a:pos x="0" y="32"/>
                </a:cxn>
                <a:cxn ang="0">
                  <a:pos x="3" y="31"/>
                </a:cxn>
                <a:cxn ang="0">
                  <a:pos x="0" y="31"/>
                </a:cxn>
                <a:cxn ang="0">
                  <a:pos x="5" y="31"/>
                </a:cxn>
                <a:cxn ang="0">
                  <a:pos x="5" y="32"/>
                </a:cxn>
                <a:cxn ang="0">
                  <a:pos x="7" y="31"/>
                </a:cxn>
              </a:cxnLst>
              <a:pathLst>
                <a:path w="12" h="33">
                  <a:moveTo>
                    <a:pt x="8" y="2"/>
                  </a:moveTo>
                  <a:cubicBezTo>
                    <a:pt x="7" y="3"/>
                    <a:pt x="7" y="3"/>
                    <a:pt x="7" y="3"/>
                  </a:cubicBezTo>
                  <a:cubicBezTo>
                    <a:pt x="6" y="3"/>
                    <a:pt x="6" y="3"/>
                    <a:pt x="5" y="3"/>
                  </a:cubicBezTo>
                  <a:cubicBezTo>
                    <a:pt x="5" y="2"/>
                    <a:pt x="5" y="2"/>
                    <a:pt x="5" y="2"/>
                  </a:cubicBezTo>
                  <a:cubicBezTo>
                    <a:pt x="5" y="1"/>
                    <a:pt x="5" y="1"/>
                    <a:pt x="6" y="1"/>
                  </a:cubicBezTo>
                  <a:cubicBezTo>
                    <a:pt x="7" y="1"/>
                    <a:pt x="8" y="0"/>
                    <a:pt x="9" y="0"/>
                  </a:cubicBezTo>
                  <a:cubicBezTo>
                    <a:pt x="10" y="0"/>
                    <a:pt x="11" y="1"/>
                    <a:pt x="11" y="1"/>
                  </a:cubicBezTo>
                  <a:cubicBezTo>
                    <a:pt x="12" y="1"/>
                    <a:pt x="12" y="1"/>
                    <a:pt x="12" y="2"/>
                  </a:cubicBezTo>
                  <a:cubicBezTo>
                    <a:pt x="12" y="2"/>
                    <a:pt x="12" y="2"/>
                    <a:pt x="11" y="3"/>
                  </a:cubicBezTo>
                  <a:cubicBezTo>
                    <a:pt x="11" y="3"/>
                    <a:pt x="10" y="3"/>
                    <a:pt x="10" y="3"/>
                  </a:cubicBezTo>
                  <a:cubicBezTo>
                    <a:pt x="10" y="3"/>
                    <a:pt x="10" y="3"/>
                    <a:pt x="10" y="2"/>
                  </a:cubicBezTo>
                  <a:cubicBezTo>
                    <a:pt x="10" y="2"/>
                    <a:pt x="10" y="2"/>
                    <a:pt x="11" y="2"/>
                  </a:cubicBezTo>
                  <a:cubicBezTo>
                    <a:pt x="11" y="2"/>
                    <a:pt x="11" y="2"/>
                    <a:pt x="11" y="2"/>
                  </a:cubicBezTo>
                  <a:cubicBezTo>
                    <a:pt x="11" y="2"/>
                    <a:pt x="11" y="1"/>
                    <a:pt x="10" y="1"/>
                  </a:cubicBezTo>
                  <a:cubicBezTo>
                    <a:pt x="10" y="1"/>
                    <a:pt x="10" y="1"/>
                    <a:pt x="9" y="1"/>
                  </a:cubicBezTo>
                  <a:cubicBezTo>
                    <a:pt x="8" y="1"/>
                    <a:pt x="7" y="1"/>
                    <a:pt x="7" y="1"/>
                  </a:cubicBezTo>
                  <a:cubicBezTo>
                    <a:pt x="6" y="1"/>
                    <a:pt x="6" y="2"/>
                    <a:pt x="6" y="2"/>
                  </a:cubicBezTo>
                  <a:cubicBezTo>
                    <a:pt x="6" y="2"/>
                    <a:pt x="6" y="2"/>
                    <a:pt x="6" y="2"/>
                  </a:cubicBezTo>
                  <a:cubicBezTo>
                    <a:pt x="7" y="2"/>
                    <a:pt x="7" y="2"/>
                    <a:pt x="8" y="2"/>
                  </a:cubicBezTo>
                  <a:close/>
                  <a:moveTo>
                    <a:pt x="4" y="6"/>
                  </a:moveTo>
                  <a:cubicBezTo>
                    <a:pt x="4" y="6"/>
                    <a:pt x="4" y="6"/>
                    <a:pt x="4" y="6"/>
                  </a:cubicBezTo>
                  <a:cubicBezTo>
                    <a:pt x="5" y="5"/>
                    <a:pt x="6" y="5"/>
                    <a:pt x="6" y="5"/>
                  </a:cubicBezTo>
                  <a:cubicBezTo>
                    <a:pt x="6" y="5"/>
                    <a:pt x="6" y="4"/>
                    <a:pt x="6" y="4"/>
                  </a:cubicBezTo>
                  <a:cubicBezTo>
                    <a:pt x="6" y="4"/>
                    <a:pt x="5" y="4"/>
                    <a:pt x="5" y="4"/>
                  </a:cubicBezTo>
                  <a:cubicBezTo>
                    <a:pt x="5" y="4"/>
                    <a:pt x="5" y="3"/>
                    <a:pt x="5" y="3"/>
                  </a:cubicBezTo>
                  <a:cubicBezTo>
                    <a:pt x="7" y="4"/>
                    <a:pt x="9" y="4"/>
                    <a:pt x="12" y="4"/>
                  </a:cubicBezTo>
                  <a:cubicBezTo>
                    <a:pt x="12" y="5"/>
                    <a:pt x="12" y="5"/>
                    <a:pt x="12" y="5"/>
                  </a:cubicBezTo>
                  <a:cubicBezTo>
                    <a:pt x="9" y="5"/>
                    <a:pt x="7" y="6"/>
                    <a:pt x="4" y="6"/>
                  </a:cubicBezTo>
                  <a:close/>
                  <a:moveTo>
                    <a:pt x="7" y="5"/>
                  </a:moveTo>
                  <a:cubicBezTo>
                    <a:pt x="8" y="5"/>
                    <a:pt x="9" y="5"/>
                    <a:pt x="10" y="5"/>
                  </a:cubicBezTo>
                  <a:cubicBezTo>
                    <a:pt x="9" y="5"/>
                    <a:pt x="8" y="4"/>
                    <a:pt x="7" y="4"/>
                  </a:cubicBezTo>
                  <a:cubicBezTo>
                    <a:pt x="7" y="5"/>
                    <a:pt x="7" y="5"/>
                    <a:pt x="7" y="5"/>
                  </a:cubicBezTo>
                  <a:close/>
                  <a:moveTo>
                    <a:pt x="4" y="7"/>
                  </a:moveTo>
                  <a:cubicBezTo>
                    <a:pt x="7" y="7"/>
                    <a:pt x="9" y="7"/>
                    <a:pt x="11" y="7"/>
                  </a:cubicBezTo>
                  <a:cubicBezTo>
                    <a:pt x="11" y="7"/>
                    <a:pt x="11" y="7"/>
                    <a:pt x="11" y="8"/>
                  </a:cubicBezTo>
                  <a:cubicBezTo>
                    <a:pt x="11" y="8"/>
                    <a:pt x="11" y="8"/>
                    <a:pt x="11" y="9"/>
                  </a:cubicBezTo>
                  <a:cubicBezTo>
                    <a:pt x="11" y="9"/>
                    <a:pt x="10" y="9"/>
                    <a:pt x="10" y="9"/>
                  </a:cubicBezTo>
                  <a:cubicBezTo>
                    <a:pt x="10" y="9"/>
                    <a:pt x="9" y="9"/>
                    <a:pt x="9" y="9"/>
                  </a:cubicBezTo>
                  <a:cubicBezTo>
                    <a:pt x="8" y="9"/>
                    <a:pt x="8" y="9"/>
                    <a:pt x="8" y="9"/>
                  </a:cubicBezTo>
                  <a:cubicBezTo>
                    <a:pt x="7" y="9"/>
                    <a:pt x="7" y="9"/>
                    <a:pt x="7" y="8"/>
                  </a:cubicBezTo>
                  <a:cubicBezTo>
                    <a:pt x="7" y="8"/>
                    <a:pt x="7" y="8"/>
                    <a:pt x="6" y="9"/>
                  </a:cubicBezTo>
                  <a:cubicBezTo>
                    <a:pt x="6" y="9"/>
                    <a:pt x="6" y="9"/>
                    <a:pt x="5" y="9"/>
                  </a:cubicBezTo>
                  <a:cubicBezTo>
                    <a:pt x="5" y="9"/>
                    <a:pt x="4" y="9"/>
                    <a:pt x="4" y="9"/>
                  </a:cubicBezTo>
                  <a:cubicBezTo>
                    <a:pt x="4" y="9"/>
                    <a:pt x="4" y="9"/>
                    <a:pt x="4" y="9"/>
                  </a:cubicBezTo>
                  <a:cubicBezTo>
                    <a:pt x="5" y="8"/>
                    <a:pt x="5" y="8"/>
                    <a:pt x="6" y="8"/>
                  </a:cubicBezTo>
                  <a:cubicBezTo>
                    <a:pt x="6" y="8"/>
                    <a:pt x="7" y="8"/>
                    <a:pt x="7" y="8"/>
                  </a:cubicBezTo>
                  <a:cubicBezTo>
                    <a:pt x="7" y="8"/>
                    <a:pt x="7" y="8"/>
                    <a:pt x="7" y="8"/>
                  </a:cubicBezTo>
                  <a:cubicBezTo>
                    <a:pt x="7" y="8"/>
                    <a:pt x="7" y="7"/>
                    <a:pt x="7" y="7"/>
                  </a:cubicBezTo>
                  <a:cubicBezTo>
                    <a:pt x="7" y="7"/>
                    <a:pt x="7" y="7"/>
                    <a:pt x="7" y="7"/>
                  </a:cubicBezTo>
                  <a:cubicBezTo>
                    <a:pt x="6" y="7"/>
                    <a:pt x="5" y="7"/>
                    <a:pt x="4" y="7"/>
                  </a:cubicBezTo>
                  <a:cubicBezTo>
                    <a:pt x="4" y="7"/>
                    <a:pt x="4" y="7"/>
                    <a:pt x="4" y="7"/>
                  </a:cubicBezTo>
                  <a:close/>
                  <a:moveTo>
                    <a:pt x="8" y="7"/>
                  </a:moveTo>
                  <a:cubicBezTo>
                    <a:pt x="8" y="7"/>
                    <a:pt x="8" y="7"/>
                    <a:pt x="8" y="8"/>
                  </a:cubicBezTo>
                  <a:cubicBezTo>
                    <a:pt x="8" y="8"/>
                    <a:pt x="8" y="8"/>
                    <a:pt x="8" y="8"/>
                  </a:cubicBezTo>
                  <a:cubicBezTo>
                    <a:pt x="8" y="8"/>
                    <a:pt x="8" y="8"/>
                    <a:pt x="8" y="8"/>
                  </a:cubicBezTo>
                  <a:cubicBezTo>
                    <a:pt x="9" y="8"/>
                    <a:pt x="9" y="8"/>
                    <a:pt x="9" y="8"/>
                  </a:cubicBezTo>
                  <a:cubicBezTo>
                    <a:pt x="9" y="8"/>
                    <a:pt x="9" y="8"/>
                    <a:pt x="10" y="8"/>
                  </a:cubicBezTo>
                  <a:cubicBezTo>
                    <a:pt x="10" y="8"/>
                    <a:pt x="10" y="8"/>
                    <a:pt x="10" y="8"/>
                  </a:cubicBezTo>
                  <a:cubicBezTo>
                    <a:pt x="10" y="8"/>
                    <a:pt x="10" y="8"/>
                    <a:pt x="10" y="8"/>
                  </a:cubicBezTo>
                  <a:cubicBezTo>
                    <a:pt x="10" y="7"/>
                    <a:pt x="10" y="7"/>
                    <a:pt x="10" y="7"/>
                  </a:cubicBezTo>
                  <a:cubicBezTo>
                    <a:pt x="9" y="7"/>
                    <a:pt x="9" y="7"/>
                    <a:pt x="8" y="7"/>
                  </a:cubicBezTo>
                  <a:close/>
                  <a:moveTo>
                    <a:pt x="11" y="10"/>
                  </a:moveTo>
                  <a:cubicBezTo>
                    <a:pt x="11" y="10"/>
                    <a:pt x="11" y="10"/>
                    <a:pt x="11" y="11"/>
                  </a:cubicBezTo>
                  <a:cubicBezTo>
                    <a:pt x="11" y="11"/>
                    <a:pt x="11" y="11"/>
                    <a:pt x="11" y="11"/>
                  </a:cubicBezTo>
                  <a:cubicBezTo>
                    <a:pt x="10" y="12"/>
                    <a:pt x="10" y="12"/>
                    <a:pt x="10" y="12"/>
                  </a:cubicBezTo>
                  <a:cubicBezTo>
                    <a:pt x="9" y="12"/>
                    <a:pt x="9" y="12"/>
                    <a:pt x="9" y="12"/>
                  </a:cubicBezTo>
                  <a:cubicBezTo>
                    <a:pt x="8" y="12"/>
                    <a:pt x="8" y="12"/>
                    <a:pt x="7" y="12"/>
                  </a:cubicBezTo>
                  <a:cubicBezTo>
                    <a:pt x="6" y="12"/>
                    <a:pt x="6" y="12"/>
                    <a:pt x="5" y="12"/>
                  </a:cubicBezTo>
                  <a:cubicBezTo>
                    <a:pt x="5" y="12"/>
                    <a:pt x="4" y="12"/>
                    <a:pt x="4" y="12"/>
                  </a:cubicBezTo>
                  <a:cubicBezTo>
                    <a:pt x="4" y="12"/>
                    <a:pt x="4" y="12"/>
                    <a:pt x="4" y="11"/>
                  </a:cubicBezTo>
                  <a:cubicBezTo>
                    <a:pt x="4" y="11"/>
                    <a:pt x="4" y="11"/>
                    <a:pt x="4" y="11"/>
                  </a:cubicBezTo>
                  <a:cubicBezTo>
                    <a:pt x="4" y="10"/>
                    <a:pt x="4" y="10"/>
                    <a:pt x="4" y="10"/>
                  </a:cubicBezTo>
                  <a:cubicBezTo>
                    <a:pt x="6" y="10"/>
                    <a:pt x="9" y="10"/>
                    <a:pt x="11" y="10"/>
                  </a:cubicBezTo>
                  <a:close/>
                  <a:moveTo>
                    <a:pt x="10" y="10"/>
                  </a:moveTo>
                  <a:cubicBezTo>
                    <a:pt x="8" y="10"/>
                    <a:pt x="6" y="10"/>
                    <a:pt x="5" y="10"/>
                  </a:cubicBezTo>
                  <a:cubicBezTo>
                    <a:pt x="5" y="10"/>
                    <a:pt x="5" y="11"/>
                    <a:pt x="5" y="11"/>
                  </a:cubicBezTo>
                  <a:cubicBezTo>
                    <a:pt x="5" y="11"/>
                    <a:pt x="5" y="11"/>
                    <a:pt x="5" y="11"/>
                  </a:cubicBezTo>
                  <a:cubicBezTo>
                    <a:pt x="5" y="11"/>
                    <a:pt x="5" y="11"/>
                    <a:pt x="5" y="11"/>
                  </a:cubicBezTo>
                  <a:cubicBezTo>
                    <a:pt x="5" y="11"/>
                    <a:pt x="5" y="12"/>
                    <a:pt x="6" y="12"/>
                  </a:cubicBezTo>
                  <a:cubicBezTo>
                    <a:pt x="6" y="12"/>
                    <a:pt x="6" y="12"/>
                    <a:pt x="7" y="12"/>
                  </a:cubicBezTo>
                  <a:cubicBezTo>
                    <a:pt x="8" y="12"/>
                    <a:pt x="8" y="12"/>
                    <a:pt x="8" y="12"/>
                  </a:cubicBezTo>
                  <a:cubicBezTo>
                    <a:pt x="9" y="12"/>
                    <a:pt x="9" y="11"/>
                    <a:pt x="9" y="11"/>
                  </a:cubicBezTo>
                  <a:cubicBezTo>
                    <a:pt x="9" y="11"/>
                    <a:pt x="9" y="11"/>
                    <a:pt x="9" y="11"/>
                  </a:cubicBezTo>
                  <a:cubicBezTo>
                    <a:pt x="9" y="11"/>
                    <a:pt x="10" y="11"/>
                    <a:pt x="10" y="11"/>
                  </a:cubicBezTo>
                  <a:cubicBezTo>
                    <a:pt x="10" y="10"/>
                    <a:pt x="10" y="10"/>
                    <a:pt x="10" y="10"/>
                  </a:cubicBezTo>
                  <a:close/>
                  <a:moveTo>
                    <a:pt x="3" y="13"/>
                  </a:moveTo>
                  <a:cubicBezTo>
                    <a:pt x="6" y="13"/>
                    <a:pt x="8" y="13"/>
                    <a:pt x="10" y="13"/>
                  </a:cubicBezTo>
                  <a:cubicBezTo>
                    <a:pt x="10" y="13"/>
                    <a:pt x="10" y="13"/>
                    <a:pt x="10" y="14"/>
                  </a:cubicBezTo>
                  <a:cubicBezTo>
                    <a:pt x="9" y="14"/>
                    <a:pt x="8" y="14"/>
                    <a:pt x="7" y="14"/>
                  </a:cubicBezTo>
                  <a:cubicBezTo>
                    <a:pt x="7" y="14"/>
                    <a:pt x="7" y="14"/>
                    <a:pt x="7" y="15"/>
                  </a:cubicBezTo>
                  <a:cubicBezTo>
                    <a:pt x="8" y="15"/>
                    <a:pt x="9" y="15"/>
                    <a:pt x="10" y="15"/>
                  </a:cubicBezTo>
                  <a:cubicBezTo>
                    <a:pt x="10" y="15"/>
                    <a:pt x="10" y="15"/>
                    <a:pt x="10" y="15"/>
                  </a:cubicBezTo>
                  <a:cubicBezTo>
                    <a:pt x="8" y="15"/>
                    <a:pt x="5" y="15"/>
                    <a:pt x="3" y="15"/>
                  </a:cubicBezTo>
                  <a:cubicBezTo>
                    <a:pt x="3" y="15"/>
                    <a:pt x="3" y="15"/>
                    <a:pt x="3" y="15"/>
                  </a:cubicBezTo>
                  <a:cubicBezTo>
                    <a:pt x="4" y="15"/>
                    <a:pt x="5" y="15"/>
                    <a:pt x="6" y="15"/>
                  </a:cubicBezTo>
                  <a:cubicBezTo>
                    <a:pt x="6" y="14"/>
                    <a:pt x="6" y="14"/>
                    <a:pt x="6" y="14"/>
                  </a:cubicBezTo>
                  <a:cubicBezTo>
                    <a:pt x="5" y="14"/>
                    <a:pt x="4" y="14"/>
                    <a:pt x="3" y="14"/>
                  </a:cubicBezTo>
                  <a:cubicBezTo>
                    <a:pt x="3" y="13"/>
                    <a:pt x="3" y="13"/>
                    <a:pt x="3" y="13"/>
                  </a:cubicBezTo>
                  <a:close/>
                  <a:moveTo>
                    <a:pt x="6" y="16"/>
                  </a:moveTo>
                  <a:cubicBezTo>
                    <a:pt x="7" y="16"/>
                    <a:pt x="8" y="16"/>
                    <a:pt x="8" y="16"/>
                  </a:cubicBezTo>
                  <a:cubicBezTo>
                    <a:pt x="9" y="16"/>
                    <a:pt x="9" y="16"/>
                    <a:pt x="9" y="16"/>
                  </a:cubicBezTo>
                  <a:cubicBezTo>
                    <a:pt x="9" y="17"/>
                    <a:pt x="10" y="17"/>
                    <a:pt x="10" y="17"/>
                  </a:cubicBezTo>
                  <a:cubicBezTo>
                    <a:pt x="10" y="17"/>
                    <a:pt x="10" y="17"/>
                    <a:pt x="10" y="18"/>
                  </a:cubicBezTo>
                  <a:cubicBezTo>
                    <a:pt x="10" y="18"/>
                    <a:pt x="9" y="19"/>
                    <a:pt x="9" y="19"/>
                  </a:cubicBezTo>
                  <a:cubicBezTo>
                    <a:pt x="8" y="19"/>
                    <a:pt x="7" y="19"/>
                    <a:pt x="6" y="19"/>
                  </a:cubicBezTo>
                  <a:cubicBezTo>
                    <a:pt x="5" y="19"/>
                    <a:pt x="4" y="19"/>
                    <a:pt x="3" y="19"/>
                  </a:cubicBezTo>
                  <a:cubicBezTo>
                    <a:pt x="2" y="19"/>
                    <a:pt x="2" y="18"/>
                    <a:pt x="2" y="18"/>
                  </a:cubicBezTo>
                  <a:cubicBezTo>
                    <a:pt x="2" y="17"/>
                    <a:pt x="3" y="17"/>
                    <a:pt x="3" y="16"/>
                  </a:cubicBezTo>
                  <a:cubicBezTo>
                    <a:pt x="4" y="16"/>
                    <a:pt x="5" y="16"/>
                    <a:pt x="6" y="16"/>
                  </a:cubicBezTo>
                  <a:close/>
                  <a:moveTo>
                    <a:pt x="6" y="17"/>
                  </a:moveTo>
                  <a:cubicBezTo>
                    <a:pt x="5" y="17"/>
                    <a:pt x="5" y="17"/>
                    <a:pt x="4" y="17"/>
                  </a:cubicBezTo>
                  <a:cubicBezTo>
                    <a:pt x="4" y="17"/>
                    <a:pt x="4" y="17"/>
                    <a:pt x="4" y="18"/>
                  </a:cubicBezTo>
                  <a:cubicBezTo>
                    <a:pt x="3" y="18"/>
                    <a:pt x="4" y="18"/>
                    <a:pt x="4" y="18"/>
                  </a:cubicBezTo>
                  <a:cubicBezTo>
                    <a:pt x="4" y="18"/>
                    <a:pt x="5" y="19"/>
                    <a:pt x="6" y="19"/>
                  </a:cubicBezTo>
                  <a:cubicBezTo>
                    <a:pt x="7" y="19"/>
                    <a:pt x="7" y="18"/>
                    <a:pt x="8" y="18"/>
                  </a:cubicBezTo>
                  <a:cubicBezTo>
                    <a:pt x="8" y="18"/>
                    <a:pt x="9" y="18"/>
                    <a:pt x="9" y="18"/>
                  </a:cubicBezTo>
                  <a:cubicBezTo>
                    <a:pt x="9" y="17"/>
                    <a:pt x="8" y="17"/>
                    <a:pt x="8" y="17"/>
                  </a:cubicBezTo>
                  <a:cubicBezTo>
                    <a:pt x="8" y="17"/>
                    <a:pt x="7" y="17"/>
                    <a:pt x="6" y="17"/>
                  </a:cubicBezTo>
                  <a:close/>
                  <a:moveTo>
                    <a:pt x="2" y="20"/>
                  </a:moveTo>
                  <a:cubicBezTo>
                    <a:pt x="4" y="20"/>
                    <a:pt x="7" y="20"/>
                    <a:pt x="9" y="20"/>
                  </a:cubicBezTo>
                  <a:cubicBezTo>
                    <a:pt x="9" y="20"/>
                    <a:pt x="9" y="20"/>
                    <a:pt x="9" y="21"/>
                  </a:cubicBezTo>
                  <a:cubicBezTo>
                    <a:pt x="7" y="21"/>
                    <a:pt x="5" y="21"/>
                    <a:pt x="3" y="21"/>
                  </a:cubicBezTo>
                  <a:cubicBezTo>
                    <a:pt x="3" y="21"/>
                    <a:pt x="3" y="22"/>
                    <a:pt x="3" y="22"/>
                  </a:cubicBezTo>
                  <a:cubicBezTo>
                    <a:pt x="2" y="22"/>
                    <a:pt x="2" y="22"/>
                    <a:pt x="2" y="22"/>
                  </a:cubicBezTo>
                  <a:cubicBezTo>
                    <a:pt x="2" y="21"/>
                    <a:pt x="2" y="21"/>
                    <a:pt x="2" y="20"/>
                  </a:cubicBezTo>
                  <a:close/>
                  <a:moveTo>
                    <a:pt x="9" y="23"/>
                  </a:moveTo>
                  <a:cubicBezTo>
                    <a:pt x="9" y="23"/>
                    <a:pt x="9" y="24"/>
                    <a:pt x="9" y="24"/>
                  </a:cubicBezTo>
                  <a:cubicBezTo>
                    <a:pt x="9" y="24"/>
                    <a:pt x="9" y="25"/>
                    <a:pt x="9" y="25"/>
                  </a:cubicBezTo>
                  <a:cubicBezTo>
                    <a:pt x="8" y="25"/>
                    <a:pt x="8" y="25"/>
                    <a:pt x="8" y="25"/>
                  </a:cubicBezTo>
                  <a:cubicBezTo>
                    <a:pt x="7" y="25"/>
                    <a:pt x="7" y="26"/>
                    <a:pt x="7" y="26"/>
                  </a:cubicBezTo>
                  <a:cubicBezTo>
                    <a:pt x="6" y="26"/>
                    <a:pt x="5" y="26"/>
                    <a:pt x="5" y="26"/>
                  </a:cubicBezTo>
                  <a:cubicBezTo>
                    <a:pt x="4" y="26"/>
                    <a:pt x="4" y="26"/>
                    <a:pt x="3" y="26"/>
                  </a:cubicBezTo>
                  <a:cubicBezTo>
                    <a:pt x="3" y="26"/>
                    <a:pt x="2" y="25"/>
                    <a:pt x="2" y="25"/>
                  </a:cubicBezTo>
                  <a:cubicBezTo>
                    <a:pt x="2" y="25"/>
                    <a:pt x="1" y="25"/>
                    <a:pt x="1" y="25"/>
                  </a:cubicBezTo>
                  <a:cubicBezTo>
                    <a:pt x="1" y="25"/>
                    <a:pt x="1" y="24"/>
                    <a:pt x="1" y="24"/>
                  </a:cubicBezTo>
                  <a:cubicBezTo>
                    <a:pt x="1" y="24"/>
                    <a:pt x="1" y="23"/>
                    <a:pt x="2" y="23"/>
                  </a:cubicBezTo>
                  <a:cubicBezTo>
                    <a:pt x="4" y="23"/>
                    <a:pt x="7" y="23"/>
                    <a:pt x="9" y="23"/>
                  </a:cubicBezTo>
                  <a:close/>
                  <a:moveTo>
                    <a:pt x="8" y="23"/>
                  </a:moveTo>
                  <a:cubicBezTo>
                    <a:pt x="6" y="23"/>
                    <a:pt x="4" y="23"/>
                    <a:pt x="3" y="23"/>
                  </a:cubicBezTo>
                  <a:cubicBezTo>
                    <a:pt x="3" y="24"/>
                    <a:pt x="3" y="24"/>
                    <a:pt x="3" y="24"/>
                  </a:cubicBezTo>
                  <a:cubicBezTo>
                    <a:pt x="3" y="24"/>
                    <a:pt x="3" y="24"/>
                    <a:pt x="3" y="24"/>
                  </a:cubicBezTo>
                  <a:cubicBezTo>
                    <a:pt x="3" y="25"/>
                    <a:pt x="3" y="25"/>
                    <a:pt x="3" y="25"/>
                  </a:cubicBezTo>
                  <a:cubicBezTo>
                    <a:pt x="3" y="25"/>
                    <a:pt x="3" y="25"/>
                    <a:pt x="4" y="25"/>
                  </a:cubicBezTo>
                  <a:cubicBezTo>
                    <a:pt x="4" y="25"/>
                    <a:pt x="4" y="25"/>
                    <a:pt x="5" y="25"/>
                  </a:cubicBezTo>
                  <a:cubicBezTo>
                    <a:pt x="6" y="25"/>
                    <a:pt x="6" y="25"/>
                    <a:pt x="6" y="25"/>
                  </a:cubicBezTo>
                  <a:cubicBezTo>
                    <a:pt x="7" y="25"/>
                    <a:pt x="7" y="25"/>
                    <a:pt x="7" y="25"/>
                  </a:cubicBezTo>
                  <a:cubicBezTo>
                    <a:pt x="7" y="25"/>
                    <a:pt x="7" y="25"/>
                    <a:pt x="7" y="24"/>
                  </a:cubicBezTo>
                  <a:cubicBezTo>
                    <a:pt x="8" y="24"/>
                    <a:pt x="8" y="24"/>
                    <a:pt x="8" y="24"/>
                  </a:cubicBezTo>
                  <a:cubicBezTo>
                    <a:pt x="8" y="24"/>
                    <a:pt x="8" y="24"/>
                    <a:pt x="8" y="23"/>
                  </a:cubicBezTo>
                  <a:close/>
                  <a:moveTo>
                    <a:pt x="1" y="26"/>
                  </a:moveTo>
                  <a:cubicBezTo>
                    <a:pt x="3" y="26"/>
                    <a:pt x="6" y="26"/>
                    <a:pt x="9" y="26"/>
                  </a:cubicBezTo>
                  <a:cubicBezTo>
                    <a:pt x="8" y="27"/>
                    <a:pt x="8" y="28"/>
                    <a:pt x="8" y="29"/>
                  </a:cubicBezTo>
                  <a:cubicBezTo>
                    <a:pt x="8" y="29"/>
                    <a:pt x="7" y="29"/>
                    <a:pt x="7" y="29"/>
                  </a:cubicBezTo>
                  <a:cubicBezTo>
                    <a:pt x="7" y="28"/>
                    <a:pt x="7" y="28"/>
                    <a:pt x="7" y="27"/>
                  </a:cubicBezTo>
                  <a:cubicBezTo>
                    <a:pt x="7" y="27"/>
                    <a:pt x="6" y="27"/>
                    <a:pt x="5" y="27"/>
                  </a:cubicBezTo>
                  <a:cubicBezTo>
                    <a:pt x="5" y="28"/>
                    <a:pt x="5" y="28"/>
                    <a:pt x="5" y="29"/>
                  </a:cubicBezTo>
                  <a:cubicBezTo>
                    <a:pt x="5" y="29"/>
                    <a:pt x="4" y="29"/>
                    <a:pt x="4" y="29"/>
                  </a:cubicBezTo>
                  <a:cubicBezTo>
                    <a:pt x="4" y="28"/>
                    <a:pt x="4" y="28"/>
                    <a:pt x="4" y="27"/>
                  </a:cubicBezTo>
                  <a:cubicBezTo>
                    <a:pt x="3" y="27"/>
                    <a:pt x="3" y="27"/>
                    <a:pt x="2" y="27"/>
                  </a:cubicBezTo>
                  <a:cubicBezTo>
                    <a:pt x="2" y="28"/>
                    <a:pt x="2" y="28"/>
                    <a:pt x="2" y="29"/>
                  </a:cubicBezTo>
                  <a:cubicBezTo>
                    <a:pt x="1" y="29"/>
                    <a:pt x="1" y="29"/>
                    <a:pt x="0" y="29"/>
                  </a:cubicBezTo>
                  <a:cubicBezTo>
                    <a:pt x="1" y="28"/>
                    <a:pt x="1" y="27"/>
                    <a:pt x="1" y="26"/>
                  </a:cubicBezTo>
                  <a:close/>
                  <a:moveTo>
                    <a:pt x="0" y="30"/>
                  </a:moveTo>
                  <a:cubicBezTo>
                    <a:pt x="3" y="30"/>
                    <a:pt x="5" y="30"/>
                    <a:pt x="8" y="30"/>
                  </a:cubicBezTo>
                  <a:cubicBezTo>
                    <a:pt x="8" y="30"/>
                    <a:pt x="8" y="31"/>
                    <a:pt x="8" y="31"/>
                  </a:cubicBezTo>
                  <a:cubicBezTo>
                    <a:pt x="8" y="32"/>
                    <a:pt x="8" y="32"/>
                    <a:pt x="7" y="32"/>
                  </a:cubicBezTo>
                  <a:cubicBezTo>
                    <a:pt x="7" y="32"/>
                    <a:pt x="7" y="33"/>
                    <a:pt x="7" y="33"/>
                  </a:cubicBezTo>
                  <a:cubicBezTo>
                    <a:pt x="6" y="33"/>
                    <a:pt x="6" y="33"/>
                    <a:pt x="5" y="33"/>
                  </a:cubicBezTo>
                  <a:cubicBezTo>
                    <a:pt x="5" y="33"/>
                    <a:pt x="4" y="33"/>
                    <a:pt x="4" y="33"/>
                  </a:cubicBezTo>
                  <a:cubicBezTo>
                    <a:pt x="4" y="32"/>
                    <a:pt x="3" y="32"/>
                    <a:pt x="3" y="32"/>
                  </a:cubicBezTo>
                  <a:cubicBezTo>
                    <a:pt x="3" y="32"/>
                    <a:pt x="3" y="32"/>
                    <a:pt x="3" y="32"/>
                  </a:cubicBezTo>
                  <a:cubicBezTo>
                    <a:pt x="2" y="32"/>
                    <a:pt x="2" y="33"/>
                    <a:pt x="1" y="33"/>
                  </a:cubicBezTo>
                  <a:cubicBezTo>
                    <a:pt x="1" y="33"/>
                    <a:pt x="0" y="33"/>
                    <a:pt x="0" y="33"/>
                  </a:cubicBezTo>
                  <a:cubicBezTo>
                    <a:pt x="0" y="33"/>
                    <a:pt x="0" y="33"/>
                    <a:pt x="0" y="32"/>
                  </a:cubicBezTo>
                  <a:cubicBezTo>
                    <a:pt x="0" y="32"/>
                    <a:pt x="1" y="32"/>
                    <a:pt x="2" y="32"/>
                  </a:cubicBezTo>
                  <a:cubicBezTo>
                    <a:pt x="2" y="32"/>
                    <a:pt x="3" y="31"/>
                    <a:pt x="3" y="31"/>
                  </a:cubicBezTo>
                  <a:cubicBezTo>
                    <a:pt x="3" y="31"/>
                    <a:pt x="3" y="31"/>
                    <a:pt x="3" y="31"/>
                  </a:cubicBezTo>
                  <a:cubicBezTo>
                    <a:pt x="3" y="31"/>
                    <a:pt x="3" y="31"/>
                    <a:pt x="3" y="31"/>
                  </a:cubicBezTo>
                  <a:cubicBezTo>
                    <a:pt x="3" y="31"/>
                    <a:pt x="3" y="31"/>
                    <a:pt x="3" y="31"/>
                  </a:cubicBezTo>
                  <a:cubicBezTo>
                    <a:pt x="2" y="31"/>
                    <a:pt x="1" y="31"/>
                    <a:pt x="0" y="31"/>
                  </a:cubicBezTo>
                  <a:cubicBezTo>
                    <a:pt x="0" y="30"/>
                    <a:pt x="0" y="30"/>
                    <a:pt x="0" y="30"/>
                  </a:cubicBezTo>
                  <a:close/>
                  <a:moveTo>
                    <a:pt x="5" y="31"/>
                  </a:moveTo>
                  <a:cubicBezTo>
                    <a:pt x="5" y="31"/>
                    <a:pt x="5" y="31"/>
                    <a:pt x="5" y="31"/>
                  </a:cubicBezTo>
                  <a:cubicBezTo>
                    <a:pt x="5" y="31"/>
                    <a:pt x="5" y="32"/>
                    <a:pt x="5" y="32"/>
                  </a:cubicBezTo>
                  <a:cubicBezTo>
                    <a:pt x="5" y="32"/>
                    <a:pt x="5" y="32"/>
                    <a:pt x="5" y="32"/>
                  </a:cubicBezTo>
                  <a:cubicBezTo>
                    <a:pt x="5" y="32"/>
                    <a:pt x="5" y="32"/>
                    <a:pt x="5" y="32"/>
                  </a:cubicBezTo>
                  <a:cubicBezTo>
                    <a:pt x="6" y="32"/>
                    <a:pt x="6" y="32"/>
                    <a:pt x="6" y="32"/>
                  </a:cubicBezTo>
                  <a:cubicBezTo>
                    <a:pt x="6" y="32"/>
                    <a:pt x="6" y="32"/>
                    <a:pt x="6" y="32"/>
                  </a:cubicBezTo>
                  <a:cubicBezTo>
                    <a:pt x="6" y="32"/>
                    <a:pt x="6" y="31"/>
                    <a:pt x="7" y="31"/>
                  </a:cubicBezTo>
                  <a:cubicBezTo>
                    <a:pt x="7" y="31"/>
                    <a:pt x="7" y="31"/>
                    <a:pt x="7" y="31"/>
                  </a:cubicBezTo>
                  <a:cubicBezTo>
                    <a:pt x="6" y="31"/>
                    <a:pt x="5" y="31"/>
                    <a:pt x="5" y="31"/>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41" name="Freeform 97"/>
            <p:cNvSpPr>
              <a:spLocks noEditPoints="1"/>
            </p:cNvSpPr>
            <p:nvPr/>
          </p:nvSpPr>
          <p:spPr>
            <a:xfrm>
              <a:off x="379412" y="568325"/>
              <a:ext cx="36513" cy="52388"/>
            </a:xfrm>
            <a:custGeom>
              <a:avLst/>
              <a:gdLst/>
              <a:ahLst/>
              <a:cxnLst>
                <a:cxn ang="0">
                  <a:pos x="3" y="0"/>
                </a:cxn>
                <a:cxn ang="0">
                  <a:pos x="11" y="0"/>
                </a:cxn>
                <a:cxn ang="0">
                  <a:pos x="11" y="1"/>
                </a:cxn>
                <a:cxn ang="0">
                  <a:pos x="6" y="2"/>
                </a:cxn>
                <a:cxn ang="0">
                  <a:pos x="11" y="2"/>
                </a:cxn>
                <a:cxn ang="0">
                  <a:pos x="11" y="3"/>
                </a:cxn>
                <a:cxn ang="0">
                  <a:pos x="3" y="3"/>
                </a:cxn>
                <a:cxn ang="0">
                  <a:pos x="3" y="2"/>
                </a:cxn>
                <a:cxn ang="0">
                  <a:pos x="8" y="0"/>
                </a:cxn>
                <a:cxn ang="0">
                  <a:pos x="3" y="0"/>
                </a:cxn>
                <a:cxn ang="0">
                  <a:pos x="3" y="0"/>
                </a:cxn>
                <a:cxn ang="0">
                  <a:pos x="2" y="7"/>
                </a:cxn>
                <a:cxn ang="0">
                  <a:pos x="2" y="7"/>
                </a:cxn>
                <a:cxn ang="0">
                  <a:pos x="4" y="6"/>
                </a:cxn>
                <a:cxn ang="0">
                  <a:pos x="4" y="5"/>
                </a:cxn>
                <a:cxn ang="0">
                  <a:pos x="2" y="4"/>
                </a:cxn>
                <a:cxn ang="0">
                  <a:pos x="3" y="3"/>
                </a:cxn>
                <a:cxn ang="0">
                  <a:pos x="10" y="5"/>
                </a:cxn>
                <a:cxn ang="0">
                  <a:pos x="10" y="6"/>
                </a:cxn>
                <a:cxn ang="0">
                  <a:pos x="2" y="7"/>
                </a:cxn>
                <a:cxn ang="0">
                  <a:pos x="5" y="6"/>
                </a:cxn>
                <a:cxn ang="0">
                  <a:pos x="9" y="5"/>
                </a:cxn>
                <a:cxn ang="0">
                  <a:pos x="6" y="5"/>
                </a:cxn>
                <a:cxn ang="0">
                  <a:pos x="5" y="6"/>
                </a:cxn>
                <a:cxn ang="0">
                  <a:pos x="2" y="8"/>
                </a:cxn>
                <a:cxn ang="0">
                  <a:pos x="10" y="8"/>
                </a:cxn>
                <a:cxn ang="0">
                  <a:pos x="10" y="9"/>
                </a:cxn>
                <a:cxn ang="0">
                  <a:pos x="4" y="10"/>
                </a:cxn>
                <a:cxn ang="0">
                  <a:pos x="10" y="11"/>
                </a:cxn>
                <a:cxn ang="0">
                  <a:pos x="9" y="12"/>
                </a:cxn>
                <a:cxn ang="0">
                  <a:pos x="1" y="12"/>
                </a:cxn>
                <a:cxn ang="0">
                  <a:pos x="1" y="11"/>
                </a:cxn>
                <a:cxn ang="0">
                  <a:pos x="8" y="11"/>
                </a:cxn>
                <a:cxn ang="0">
                  <a:pos x="1" y="10"/>
                </a:cxn>
                <a:cxn ang="0">
                  <a:pos x="2" y="9"/>
                </a:cxn>
                <a:cxn ang="0">
                  <a:pos x="8" y="9"/>
                </a:cxn>
                <a:cxn ang="0">
                  <a:pos x="2" y="9"/>
                </a:cxn>
                <a:cxn ang="0">
                  <a:pos x="2" y="8"/>
                </a:cxn>
                <a:cxn ang="0">
                  <a:pos x="1" y="13"/>
                </a:cxn>
                <a:cxn ang="0">
                  <a:pos x="9" y="13"/>
                </a:cxn>
                <a:cxn ang="0">
                  <a:pos x="9" y="16"/>
                </a:cxn>
                <a:cxn ang="0">
                  <a:pos x="7" y="16"/>
                </a:cxn>
                <a:cxn ang="0">
                  <a:pos x="8" y="14"/>
                </a:cxn>
                <a:cxn ang="0">
                  <a:pos x="6" y="14"/>
                </a:cxn>
                <a:cxn ang="0">
                  <a:pos x="6" y="16"/>
                </a:cxn>
                <a:cxn ang="0">
                  <a:pos x="4" y="16"/>
                </a:cxn>
                <a:cxn ang="0">
                  <a:pos x="5" y="14"/>
                </a:cxn>
                <a:cxn ang="0">
                  <a:pos x="2" y="14"/>
                </a:cxn>
                <a:cxn ang="0">
                  <a:pos x="2" y="16"/>
                </a:cxn>
                <a:cxn ang="0">
                  <a:pos x="0" y="16"/>
                </a:cxn>
                <a:cxn ang="0">
                  <a:pos x="1" y="13"/>
                </a:cxn>
              </a:cxnLst>
              <a:pathLst>
                <a:path w="11" h="16">
                  <a:moveTo>
                    <a:pt x="3" y="0"/>
                  </a:moveTo>
                  <a:cubicBezTo>
                    <a:pt x="6" y="0"/>
                    <a:pt x="9" y="0"/>
                    <a:pt x="11" y="0"/>
                  </a:cubicBezTo>
                  <a:cubicBezTo>
                    <a:pt x="11" y="0"/>
                    <a:pt x="11" y="0"/>
                    <a:pt x="11" y="1"/>
                  </a:cubicBezTo>
                  <a:cubicBezTo>
                    <a:pt x="9" y="1"/>
                    <a:pt x="7" y="2"/>
                    <a:pt x="6" y="2"/>
                  </a:cubicBezTo>
                  <a:cubicBezTo>
                    <a:pt x="7" y="2"/>
                    <a:pt x="9" y="2"/>
                    <a:pt x="11" y="2"/>
                  </a:cubicBezTo>
                  <a:cubicBezTo>
                    <a:pt x="11" y="2"/>
                    <a:pt x="11" y="3"/>
                    <a:pt x="11" y="3"/>
                  </a:cubicBezTo>
                  <a:cubicBezTo>
                    <a:pt x="8" y="3"/>
                    <a:pt x="5" y="3"/>
                    <a:pt x="3" y="3"/>
                  </a:cubicBezTo>
                  <a:cubicBezTo>
                    <a:pt x="3" y="3"/>
                    <a:pt x="3" y="2"/>
                    <a:pt x="3" y="2"/>
                  </a:cubicBezTo>
                  <a:cubicBezTo>
                    <a:pt x="5" y="2"/>
                    <a:pt x="7" y="1"/>
                    <a:pt x="8" y="0"/>
                  </a:cubicBezTo>
                  <a:cubicBezTo>
                    <a:pt x="7" y="0"/>
                    <a:pt x="5" y="0"/>
                    <a:pt x="3" y="0"/>
                  </a:cubicBezTo>
                  <a:cubicBezTo>
                    <a:pt x="3" y="0"/>
                    <a:pt x="3" y="0"/>
                    <a:pt x="3" y="0"/>
                  </a:cubicBezTo>
                  <a:close/>
                  <a:moveTo>
                    <a:pt x="2" y="7"/>
                  </a:moveTo>
                  <a:cubicBezTo>
                    <a:pt x="2" y="7"/>
                    <a:pt x="2" y="7"/>
                    <a:pt x="2" y="7"/>
                  </a:cubicBezTo>
                  <a:cubicBezTo>
                    <a:pt x="3" y="6"/>
                    <a:pt x="3" y="6"/>
                    <a:pt x="4" y="6"/>
                  </a:cubicBezTo>
                  <a:cubicBezTo>
                    <a:pt x="4" y="6"/>
                    <a:pt x="4" y="5"/>
                    <a:pt x="4" y="5"/>
                  </a:cubicBezTo>
                  <a:cubicBezTo>
                    <a:pt x="4" y="4"/>
                    <a:pt x="3" y="4"/>
                    <a:pt x="2" y="4"/>
                  </a:cubicBezTo>
                  <a:cubicBezTo>
                    <a:pt x="3" y="4"/>
                    <a:pt x="3" y="4"/>
                    <a:pt x="3" y="3"/>
                  </a:cubicBezTo>
                  <a:cubicBezTo>
                    <a:pt x="5" y="4"/>
                    <a:pt x="8" y="4"/>
                    <a:pt x="10" y="5"/>
                  </a:cubicBezTo>
                  <a:cubicBezTo>
                    <a:pt x="10" y="5"/>
                    <a:pt x="10" y="5"/>
                    <a:pt x="10" y="6"/>
                  </a:cubicBezTo>
                  <a:cubicBezTo>
                    <a:pt x="8" y="6"/>
                    <a:pt x="5" y="7"/>
                    <a:pt x="2" y="7"/>
                  </a:cubicBezTo>
                  <a:close/>
                  <a:moveTo>
                    <a:pt x="5" y="6"/>
                  </a:moveTo>
                  <a:cubicBezTo>
                    <a:pt x="6" y="6"/>
                    <a:pt x="7" y="6"/>
                    <a:pt x="9" y="5"/>
                  </a:cubicBezTo>
                  <a:cubicBezTo>
                    <a:pt x="8" y="5"/>
                    <a:pt x="7" y="5"/>
                    <a:pt x="6" y="5"/>
                  </a:cubicBezTo>
                  <a:cubicBezTo>
                    <a:pt x="6" y="5"/>
                    <a:pt x="5" y="6"/>
                    <a:pt x="5" y="6"/>
                  </a:cubicBezTo>
                  <a:close/>
                  <a:moveTo>
                    <a:pt x="2" y="8"/>
                  </a:moveTo>
                  <a:cubicBezTo>
                    <a:pt x="5" y="8"/>
                    <a:pt x="7" y="8"/>
                    <a:pt x="10" y="8"/>
                  </a:cubicBezTo>
                  <a:cubicBezTo>
                    <a:pt x="10" y="8"/>
                    <a:pt x="10" y="9"/>
                    <a:pt x="10" y="9"/>
                  </a:cubicBezTo>
                  <a:cubicBezTo>
                    <a:pt x="8" y="9"/>
                    <a:pt x="6" y="10"/>
                    <a:pt x="4" y="10"/>
                  </a:cubicBezTo>
                  <a:cubicBezTo>
                    <a:pt x="6" y="10"/>
                    <a:pt x="8" y="10"/>
                    <a:pt x="10" y="11"/>
                  </a:cubicBezTo>
                  <a:cubicBezTo>
                    <a:pt x="10" y="11"/>
                    <a:pt x="10" y="12"/>
                    <a:pt x="9" y="12"/>
                  </a:cubicBezTo>
                  <a:cubicBezTo>
                    <a:pt x="7" y="12"/>
                    <a:pt x="4" y="12"/>
                    <a:pt x="1" y="12"/>
                  </a:cubicBezTo>
                  <a:cubicBezTo>
                    <a:pt x="1" y="12"/>
                    <a:pt x="1" y="11"/>
                    <a:pt x="1" y="11"/>
                  </a:cubicBezTo>
                  <a:cubicBezTo>
                    <a:pt x="3" y="11"/>
                    <a:pt x="6" y="11"/>
                    <a:pt x="8" y="11"/>
                  </a:cubicBezTo>
                  <a:cubicBezTo>
                    <a:pt x="6" y="11"/>
                    <a:pt x="4" y="11"/>
                    <a:pt x="1" y="10"/>
                  </a:cubicBezTo>
                  <a:cubicBezTo>
                    <a:pt x="1" y="10"/>
                    <a:pt x="2" y="10"/>
                    <a:pt x="2" y="9"/>
                  </a:cubicBezTo>
                  <a:cubicBezTo>
                    <a:pt x="4" y="9"/>
                    <a:pt x="6" y="9"/>
                    <a:pt x="8" y="9"/>
                  </a:cubicBezTo>
                  <a:cubicBezTo>
                    <a:pt x="6" y="9"/>
                    <a:pt x="4" y="9"/>
                    <a:pt x="2" y="9"/>
                  </a:cubicBezTo>
                  <a:cubicBezTo>
                    <a:pt x="2" y="8"/>
                    <a:pt x="2" y="8"/>
                    <a:pt x="2" y="8"/>
                  </a:cubicBezTo>
                  <a:close/>
                  <a:moveTo>
                    <a:pt x="1" y="13"/>
                  </a:moveTo>
                  <a:cubicBezTo>
                    <a:pt x="4" y="13"/>
                    <a:pt x="7" y="13"/>
                    <a:pt x="9" y="13"/>
                  </a:cubicBezTo>
                  <a:cubicBezTo>
                    <a:pt x="9" y="14"/>
                    <a:pt x="9" y="15"/>
                    <a:pt x="9" y="16"/>
                  </a:cubicBezTo>
                  <a:cubicBezTo>
                    <a:pt x="8" y="16"/>
                    <a:pt x="8" y="16"/>
                    <a:pt x="7" y="16"/>
                  </a:cubicBezTo>
                  <a:cubicBezTo>
                    <a:pt x="8" y="15"/>
                    <a:pt x="8" y="14"/>
                    <a:pt x="8" y="14"/>
                  </a:cubicBezTo>
                  <a:cubicBezTo>
                    <a:pt x="7" y="14"/>
                    <a:pt x="7" y="14"/>
                    <a:pt x="6" y="14"/>
                  </a:cubicBezTo>
                  <a:cubicBezTo>
                    <a:pt x="6" y="14"/>
                    <a:pt x="6" y="15"/>
                    <a:pt x="6" y="16"/>
                  </a:cubicBezTo>
                  <a:cubicBezTo>
                    <a:pt x="5" y="16"/>
                    <a:pt x="5" y="16"/>
                    <a:pt x="4" y="16"/>
                  </a:cubicBezTo>
                  <a:cubicBezTo>
                    <a:pt x="4" y="15"/>
                    <a:pt x="4" y="14"/>
                    <a:pt x="5" y="14"/>
                  </a:cubicBezTo>
                  <a:cubicBezTo>
                    <a:pt x="4" y="14"/>
                    <a:pt x="3" y="14"/>
                    <a:pt x="2" y="14"/>
                  </a:cubicBezTo>
                  <a:cubicBezTo>
                    <a:pt x="2" y="14"/>
                    <a:pt x="2" y="15"/>
                    <a:pt x="2" y="16"/>
                  </a:cubicBezTo>
                  <a:cubicBezTo>
                    <a:pt x="1" y="16"/>
                    <a:pt x="1" y="16"/>
                    <a:pt x="0" y="16"/>
                  </a:cubicBezTo>
                  <a:cubicBezTo>
                    <a:pt x="1" y="15"/>
                    <a:pt x="1" y="14"/>
                    <a:pt x="1" y="1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42" name="Freeform 98"/>
            <p:cNvSpPr>
              <a:spLocks noEditPoints="1"/>
            </p:cNvSpPr>
            <p:nvPr/>
          </p:nvSpPr>
          <p:spPr>
            <a:xfrm>
              <a:off x="708025" y="450850"/>
              <a:ext cx="77788" cy="149225"/>
            </a:xfrm>
            <a:custGeom>
              <a:avLst/>
              <a:gdLst/>
              <a:ahLst/>
              <a:cxnLst>
                <a:cxn ang="0">
                  <a:pos x="11" y="2"/>
                </a:cxn>
                <a:cxn ang="0">
                  <a:pos x="7" y="3"/>
                </a:cxn>
                <a:cxn ang="0">
                  <a:pos x="5" y="3"/>
                </a:cxn>
                <a:cxn ang="0">
                  <a:pos x="0" y="2"/>
                </a:cxn>
                <a:cxn ang="0">
                  <a:pos x="6" y="1"/>
                </a:cxn>
                <a:cxn ang="0">
                  <a:pos x="8" y="3"/>
                </a:cxn>
                <a:cxn ang="0">
                  <a:pos x="5" y="1"/>
                </a:cxn>
                <a:cxn ang="0">
                  <a:pos x="2" y="2"/>
                </a:cxn>
                <a:cxn ang="0">
                  <a:pos x="5" y="1"/>
                </a:cxn>
                <a:cxn ang="0">
                  <a:pos x="4" y="7"/>
                </a:cxn>
                <a:cxn ang="0">
                  <a:pos x="1" y="4"/>
                </a:cxn>
                <a:cxn ang="0">
                  <a:pos x="2" y="8"/>
                </a:cxn>
                <a:cxn ang="0">
                  <a:pos x="11" y="6"/>
                </a:cxn>
                <a:cxn ang="0">
                  <a:pos x="5" y="5"/>
                </a:cxn>
                <a:cxn ang="0">
                  <a:pos x="3" y="13"/>
                </a:cxn>
                <a:cxn ang="0">
                  <a:pos x="11" y="10"/>
                </a:cxn>
                <a:cxn ang="0">
                  <a:pos x="2" y="9"/>
                </a:cxn>
                <a:cxn ang="0">
                  <a:pos x="6" y="13"/>
                </a:cxn>
                <a:cxn ang="0">
                  <a:pos x="7" y="13"/>
                </a:cxn>
                <a:cxn ang="0">
                  <a:pos x="3" y="14"/>
                </a:cxn>
                <a:cxn ang="0">
                  <a:pos x="9" y="16"/>
                </a:cxn>
                <a:cxn ang="0">
                  <a:pos x="4" y="16"/>
                </a:cxn>
                <a:cxn ang="0">
                  <a:pos x="15" y="16"/>
                </a:cxn>
                <a:cxn ang="0">
                  <a:pos x="10" y="16"/>
                </a:cxn>
                <a:cxn ang="0">
                  <a:pos x="10" y="17"/>
                </a:cxn>
                <a:cxn ang="0">
                  <a:pos x="6" y="25"/>
                </a:cxn>
                <a:cxn ang="0">
                  <a:pos x="15" y="22"/>
                </a:cxn>
                <a:cxn ang="0">
                  <a:pos x="5" y="22"/>
                </a:cxn>
                <a:cxn ang="0">
                  <a:pos x="9" y="25"/>
                </a:cxn>
                <a:cxn ang="0">
                  <a:pos x="10" y="25"/>
                </a:cxn>
                <a:cxn ang="0">
                  <a:pos x="6" y="26"/>
                </a:cxn>
                <a:cxn ang="0">
                  <a:pos x="11" y="31"/>
                </a:cxn>
                <a:cxn ang="0">
                  <a:pos x="6" y="27"/>
                </a:cxn>
                <a:cxn ang="0">
                  <a:pos x="8" y="33"/>
                </a:cxn>
                <a:cxn ang="0">
                  <a:pos x="18" y="30"/>
                </a:cxn>
                <a:cxn ang="0">
                  <a:pos x="12" y="29"/>
                </a:cxn>
                <a:cxn ang="0">
                  <a:pos x="18" y="39"/>
                </a:cxn>
                <a:cxn ang="0">
                  <a:pos x="19" y="39"/>
                </a:cxn>
                <a:cxn ang="0">
                  <a:pos x="17" y="35"/>
                </a:cxn>
                <a:cxn ang="0">
                  <a:pos x="16" y="35"/>
                </a:cxn>
                <a:cxn ang="0">
                  <a:pos x="20" y="34"/>
                </a:cxn>
                <a:cxn ang="0">
                  <a:pos x="11" y="37"/>
                </a:cxn>
                <a:cxn ang="0">
                  <a:pos x="22" y="39"/>
                </a:cxn>
                <a:cxn ang="0">
                  <a:pos x="9" y="39"/>
                </a:cxn>
                <a:cxn ang="0">
                  <a:pos x="23" y="42"/>
                </a:cxn>
                <a:cxn ang="0">
                  <a:pos x="22" y="43"/>
                </a:cxn>
                <a:cxn ang="0">
                  <a:pos x="17" y="46"/>
                </a:cxn>
                <a:cxn ang="0">
                  <a:pos x="13" y="46"/>
                </a:cxn>
              </a:cxnLst>
              <a:pathLst>
                <a:path w="24" h="46">
                  <a:moveTo>
                    <a:pt x="0" y="0"/>
                  </a:moveTo>
                  <a:cubicBezTo>
                    <a:pt x="3" y="0"/>
                    <a:pt x="7" y="0"/>
                    <a:pt x="11" y="0"/>
                  </a:cubicBezTo>
                  <a:cubicBezTo>
                    <a:pt x="11" y="1"/>
                    <a:pt x="11" y="1"/>
                    <a:pt x="11" y="2"/>
                  </a:cubicBezTo>
                  <a:cubicBezTo>
                    <a:pt x="11" y="2"/>
                    <a:pt x="11" y="3"/>
                    <a:pt x="11" y="3"/>
                  </a:cubicBezTo>
                  <a:cubicBezTo>
                    <a:pt x="10" y="3"/>
                    <a:pt x="10" y="3"/>
                    <a:pt x="9" y="3"/>
                  </a:cubicBezTo>
                  <a:cubicBezTo>
                    <a:pt x="8" y="3"/>
                    <a:pt x="8" y="3"/>
                    <a:pt x="7" y="3"/>
                  </a:cubicBezTo>
                  <a:cubicBezTo>
                    <a:pt x="7" y="3"/>
                    <a:pt x="6" y="3"/>
                    <a:pt x="6" y="2"/>
                  </a:cubicBezTo>
                  <a:cubicBezTo>
                    <a:pt x="6" y="2"/>
                    <a:pt x="6" y="2"/>
                    <a:pt x="6" y="2"/>
                  </a:cubicBezTo>
                  <a:cubicBezTo>
                    <a:pt x="6" y="3"/>
                    <a:pt x="6" y="3"/>
                    <a:pt x="5" y="3"/>
                  </a:cubicBezTo>
                  <a:cubicBezTo>
                    <a:pt x="5" y="3"/>
                    <a:pt x="4" y="3"/>
                    <a:pt x="4" y="3"/>
                  </a:cubicBezTo>
                  <a:cubicBezTo>
                    <a:pt x="3" y="3"/>
                    <a:pt x="2" y="3"/>
                    <a:pt x="1" y="3"/>
                  </a:cubicBezTo>
                  <a:cubicBezTo>
                    <a:pt x="1" y="3"/>
                    <a:pt x="0" y="2"/>
                    <a:pt x="0" y="2"/>
                  </a:cubicBezTo>
                  <a:cubicBezTo>
                    <a:pt x="0" y="1"/>
                    <a:pt x="0" y="1"/>
                    <a:pt x="0" y="0"/>
                  </a:cubicBezTo>
                  <a:close/>
                  <a:moveTo>
                    <a:pt x="9" y="1"/>
                  </a:moveTo>
                  <a:cubicBezTo>
                    <a:pt x="8" y="1"/>
                    <a:pt x="7" y="1"/>
                    <a:pt x="6" y="1"/>
                  </a:cubicBezTo>
                  <a:cubicBezTo>
                    <a:pt x="6" y="1"/>
                    <a:pt x="6" y="1"/>
                    <a:pt x="6" y="2"/>
                  </a:cubicBezTo>
                  <a:cubicBezTo>
                    <a:pt x="6" y="2"/>
                    <a:pt x="7" y="2"/>
                    <a:pt x="7" y="2"/>
                  </a:cubicBezTo>
                  <a:cubicBezTo>
                    <a:pt x="7" y="2"/>
                    <a:pt x="8" y="3"/>
                    <a:pt x="8" y="3"/>
                  </a:cubicBezTo>
                  <a:cubicBezTo>
                    <a:pt x="9" y="3"/>
                    <a:pt x="10" y="2"/>
                    <a:pt x="10" y="2"/>
                  </a:cubicBezTo>
                  <a:cubicBezTo>
                    <a:pt x="9" y="2"/>
                    <a:pt x="9" y="1"/>
                    <a:pt x="9" y="1"/>
                  </a:cubicBezTo>
                  <a:close/>
                  <a:moveTo>
                    <a:pt x="5" y="1"/>
                  </a:moveTo>
                  <a:cubicBezTo>
                    <a:pt x="4" y="1"/>
                    <a:pt x="2" y="1"/>
                    <a:pt x="1" y="1"/>
                  </a:cubicBezTo>
                  <a:cubicBezTo>
                    <a:pt x="1" y="1"/>
                    <a:pt x="1" y="2"/>
                    <a:pt x="1" y="2"/>
                  </a:cubicBezTo>
                  <a:cubicBezTo>
                    <a:pt x="2" y="2"/>
                    <a:pt x="2" y="2"/>
                    <a:pt x="2" y="2"/>
                  </a:cubicBezTo>
                  <a:cubicBezTo>
                    <a:pt x="3" y="3"/>
                    <a:pt x="3" y="3"/>
                    <a:pt x="4" y="3"/>
                  </a:cubicBezTo>
                  <a:cubicBezTo>
                    <a:pt x="5" y="3"/>
                    <a:pt x="5" y="2"/>
                    <a:pt x="5" y="2"/>
                  </a:cubicBezTo>
                  <a:cubicBezTo>
                    <a:pt x="5" y="2"/>
                    <a:pt x="5" y="1"/>
                    <a:pt x="5" y="1"/>
                  </a:cubicBezTo>
                  <a:close/>
                  <a:moveTo>
                    <a:pt x="2" y="8"/>
                  </a:moveTo>
                  <a:cubicBezTo>
                    <a:pt x="2" y="8"/>
                    <a:pt x="2" y="8"/>
                    <a:pt x="2" y="8"/>
                  </a:cubicBezTo>
                  <a:cubicBezTo>
                    <a:pt x="2" y="7"/>
                    <a:pt x="3" y="7"/>
                    <a:pt x="4" y="7"/>
                  </a:cubicBezTo>
                  <a:cubicBezTo>
                    <a:pt x="4" y="7"/>
                    <a:pt x="4" y="6"/>
                    <a:pt x="4" y="5"/>
                  </a:cubicBezTo>
                  <a:cubicBezTo>
                    <a:pt x="3" y="5"/>
                    <a:pt x="2" y="5"/>
                    <a:pt x="1" y="5"/>
                  </a:cubicBezTo>
                  <a:cubicBezTo>
                    <a:pt x="1" y="5"/>
                    <a:pt x="1" y="4"/>
                    <a:pt x="1" y="4"/>
                  </a:cubicBezTo>
                  <a:cubicBezTo>
                    <a:pt x="4" y="5"/>
                    <a:pt x="8" y="5"/>
                    <a:pt x="12" y="6"/>
                  </a:cubicBezTo>
                  <a:cubicBezTo>
                    <a:pt x="12" y="6"/>
                    <a:pt x="12" y="6"/>
                    <a:pt x="12" y="7"/>
                  </a:cubicBezTo>
                  <a:cubicBezTo>
                    <a:pt x="9" y="7"/>
                    <a:pt x="5" y="8"/>
                    <a:pt x="2" y="8"/>
                  </a:cubicBezTo>
                  <a:close/>
                  <a:moveTo>
                    <a:pt x="6" y="7"/>
                  </a:moveTo>
                  <a:cubicBezTo>
                    <a:pt x="7" y="7"/>
                    <a:pt x="8" y="7"/>
                    <a:pt x="10" y="6"/>
                  </a:cubicBezTo>
                  <a:cubicBezTo>
                    <a:pt x="10" y="6"/>
                    <a:pt x="10" y="6"/>
                    <a:pt x="11" y="6"/>
                  </a:cubicBezTo>
                  <a:cubicBezTo>
                    <a:pt x="11" y="6"/>
                    <a:pt x="11" y="6"/>
                    <a:pt x="11" y="6"/>
                  </a:cubicBezTo>
                  <a:cubicBezTo>
                    <a:pt x="10" y="6"/>
                    <a:pt x="10" y="6"/>
                    <a:pt x="10" y="6"/>
                  </a:cubicBezTo>
                  <a:cubicBezTo>
                    <a:pt x="8" y="6"/>
                    <a:pt x="7" y="6"/>
                    <a:pt x="5" y="5"/>
                  </a:cubicBezTo>
                  <a:cubicBezTo>
                    <a:pt x="5" y="6"/>
                    <a:pt x="6" y="6"/>
                    <a:pt x="6" y="7"/>
                  </a:cubicBezTo>
                  <a:close/>
                  <a:moveTo>
                    <a:pt x="3" y="14"/>
                  </a:moveTo>
                  <a:cubicBezTo>
                    <a:pt x="3" y="13"/>
                    <a:pt x="3" y="13"/>
                    <a:pt x="3" y="13"/>
                  </a:cubicBezTo>
                  <a:cubicBezTo>
                    <a:pt x="5" y="12"/>
                    <a:pt x="8" y="11"/>
                    <a:pt x="11" y="10"/>
                  </a:cubicBezTo>
                  <a:cubicBezTo>
                    <a:pt x="11" y="10"/>
                    <a:pt x="11" y="10"/>
                    <a:pt x="11" y="10"/>
                  </a:cubicBezTo>
                  <a:cubicBezTo>
                    <a:pt x="11" y="10"/>
                    <a:pt x="11" y="10"/>
                    <a:pt x="11" y="10"/>
                  </a:cubicBezTo>
                  <a:cubicBezTo>
                    <a:pt x="11" y="10"/>
                    <a:pt x="10" y="10"/>
                    <a:pt x="10" y="10"/>
                  </a:cubicBezTo>
                  <a:cubicBezTo>
                    <a:pt x="7" y="10"/>
                    <a:pt x="5" y="10"/>
                    <a:pt x="2" y="10"/>
                  </a:cubicBezTo>
                  <a:cubicBezTo>
                    <a:pt x="2" y="10"/>
                    <a:pt x="2" y="10"/>
                    <a:pt x="2" y="9"/>
                  </a:cubicBezTo>
                  <a:cubicBezTo>
                    <a:pt x="6" y="9"/>
                    <a:pt x="9" y="9"/>
                    <a:pt x="13" y="9"/>
                  </a:cubicBezTo>
                  <a:cubicBezTo>
                    <a:pt x="13" y="10"/>
                    <a:pt x="13" y="10"/>
                    <a:pt x="13" y="10"/>
                  </a:cubicBezTo>
                  <a:cubicBezTo>
                    <a:pt x="11" y="11"/>
                    <a:pt x="8" y="12"/>
                    <a:pt x="6" y="13"/>
                  </a:cubicBezTo>
                  <a:cubicBezTo>
                    <a:pt x="6" y="13"/>
                    <a:pt x="5" y="13"/>
                    <a:pt x="5" y="13"/>
                  </a:cubicBezTo>
                  <a:cubicBezTo>
                    <a:pt x="5" y="13"/>
                    <a:pt x="5" y="13"/>
                    <a:pt x="5" y="13"/>
                  </a:cubicBezTo>
                  <a:cubicBezTo>
                    <a:pt x="6" y="13"/>
                    <a:pt x="6" y="13"/>
                    <a:pt x="7" y="13"/>
                  </a:cubicBezTo>
                  <a:cubicBezTo>
                    <a:pt x="9" y="13"/>
                    <a:pt x="12" y="13"/>
                    <a:pt x="14" y="13"/>
                  </a:cubicBezTo>
                  <a:cubicBezTo>
                    <a:pt x="14" y="13"/>
                    <a:pt x="14" y="13"/>
                    <a:pt x="14" y="14"/>
                  </a:cubicBezTo>
                  <a:cubicBezTo>
                    <a:pt x="11" y="14"/>
                    <a:pt x="7" y="14"/>
                    <a:pt x="3" y="14"/>
                  </a:cubicBezTo>
                  <a:close/>
                  <a:moveTo>
                    <a:pt x="4" y="19"/>
                  </a:moveTo>
                  <a:cubicBezTo>
                    <a:pt x="4" y="19"/>
                    <a:pt x="4" y="18"/>
                    <a:pt x="4" y="18"/>
                  </a:cubicBezTo>
                  <a:cubicBezTo>
                    <a:pt x="6" y="17"/>
                    <a:pt x="7" y="17"/>
                    <a:pt x="9" y="16"/>
                  </a:cubicBezTo>
                  <a:cubicBezTo>
                    <a:pt x="9" y="16"/>
                    <a:pt x="9" y="16"/>
                    <a:pt x="9" y="16"/>
                  </a:cubicBezTo>
                  <a:cubicBezTo>
                    <a:pt x="9" y="16"/>
                    <a:pt x="9" y="16"/>
                    <a:pt x="9" y="16"/>
                  </a:cubicBezTo>
                  <a:cubicBezTo>
                    <a:pt x="7" y="16"/>
                    <a:pt x="5" y="16"/>
                    <a:pt x="4" y="16"/>
                  </a:cubicBezTo>
                  <a:cubicBezTo>
                    <a:pt x="4" y="16"/>
                    <a:pt x="3" y="15"/>
                    <a:pt x="3" y="15"/>
                  </a:cubicBezTo>
                  <a:cubicBezTo>
                    <a:pt x="7" y="15"/>
                    <a:pt x="11" y="15"/>
                    <a:pt x="15" y="15"/>
                  </a:cubicBezTo>
                  <a:cubicBezTo>
                    <a:pt x="15" y="15"/>
                    <a:pt x="15" y="16"/>
                    <a:pt x="15" y="16"/>
                  </a:cubicBezTo>
                  <a:cubicBezTo>
                    <a:pt x="13" y="16"/>
                    <a:pt x="11" y="16"/>
                    <a:pt x="10" y="16"/>
                  </a:cubicBezTo>
                  <a:cubicBezTo>
                    <a:pt x="10" y="16"/>
                    <a:pt x="10" y="16"/>
                    <a:pt x="10" y="16"/>
                  </a:cubicBezTo>
                  <a:cubicBezTo>
                    <a:pt x="10" y="16"/>
                    <a:pt x="10" y="16"/>
                    <a:pt x="10" y="16"/>
                  </a:cubicBezTo>
                  <a:cubicBezTo>
                    <a:pt x="12" y="17"/>
                    <a:pt x="14" y="17"/>
                    <a:pt x="16" y="18"/>
                  </a:cubicBezTo>
                  <a:cubicBezTo>
                    <a:pt x="16" y="18"/>
                    <a:pt x="16" y="18"/>
                    <a:pt x="16" y="19"/>
                  </a:cubicBezTo>
                  <a:cubicBezTo>
                    <a:pt x="14" y="18"/>
                    <a:pt x="12" y="17"/>
                    <a:pt x="10" y="17"/>
                  </a:cubicBezTo>
                  <a:cubicBezTo>
                    <a:pt x="8" y="17"/>
                    <a:pt x="6" y="18"/>
                    <a:pt x="4" y="19"/>
                  </a:cubicBezTo>
                  <a:close/>
                  <a:moveTo>
                    <a:pt x="6" y="26"/>
                  </a:moveTo>
                  <a:cubicBezTo>
                    <a:pt x="6" y="26"/>
                    <a:pt x="6" y="26"/>
                    <a:pt x="6" y="25"/>
                  </a:cubicBezTo>
                  <a:cubicBezTo>
                    <a:pt x="9" y="24"/>
                    <a:pt x="11" y="24"/>
                    <a:pt x="14" y="23"/>
                  </a:cubicBezTo>
                  <a:cubicBezTo>
                    <a:pt x="14" y="23"/>
                    <a:pt x="15" y="22"/>
                    <a:pt x="15" y="22"/>
                  </a:cubicBezTo>
                  <a:cubicBezTo>
                    <a:pt x="15" y="22"/>
                    <a:pt x="15" y="22"/>
                    <a:pt x="15" y="22"/>
                  </a:cubicBezTo>
                  <a:cubicBezTo>
                    <a:pt x="14" y="22"/>
                    <a:pt x="14" y="22"/>
                    <a:pt x="13" y="22"/>
                  </a:cubicBezTo>
                  <a:cubicBezTo>
                    <a:pt x="10" y="22"/>
                    <a:pt x="8" y="22"/>
                    <a:pt x="5" y="22"/>
                  </a:cubicBezTo>
                  <a:cubicBezTo>
                    <a:pt x="5" y="22"/>
                    <a:pt x="5" y="22"/>
                    <a:pt x="5" y="22"/>
                  </a:cubicBezTo>
                  <a:cubicBezTo>
                    <a:pt x="9" y="22"/>
                    <a:pt x="13" y="22"/>
                    <a:pt x="17" y="22"/>
                  </a:cubicBezTo>
                  <a:cubicBezTo>
                    <a:pt x="17" y="22"/>
                    <a:pt x="17" y="22"/>
                    <a:pt x="17" y="23"/>
                  </a:cubicBezTo>
                  <a:cubicBezTo>
                    <a:pt x="15" y="24"/>
                    <a:pt x="12" y="24"/>
                    <a:pt x="9" y="25"/>
                  </a:cubicBezTo>
                  <a:cubicBezTo>
                    <a:pt x="9" y="25"/>
                    <a:pt x="9" y="25"/>
                    <a:pt x="8" y="25"/>
                  </a:cubicBezTo>
                  <a:cubicBezTo>
                    <a:pt x="8" y="26"/>
                    <a:pt x="8" y="26"/>
                    <a:pt x="8" y="26"/>
                  </a:cubicBezTo>
                  <a:cubicBezTo>
                    <a:pt x="9" y="25"/>
                    <a:pt x="9" y="25"/>
                    <a:pt x="10" y="25"/>
                  </a:cubicBezTo>
                  <a:cubicBezTo>
                    <a:pt x="13" y="25"/>
                    <a:pt x="15" y="25"/>
                    <a:pt x="18" y="25"/>
                  </a:cubicBezTo>
                  <a:cubicBezTo>
                    <a:pt x="18" y="26"/>
                    <a:pt x="18" y="26"/>
                    <a:pt x="18" y="26"/>
                  </a:cubicBezTo>
                  <a:cubicBezTo>
                    <a:pt x="14" y="26"/>
                    <a:pt x="10" y="26"/>
                    <a:pt x="6" y="26"/>
                  </a:cubicBezTo>
                  <a:close/>
                  <a:moveTo>
                    <a:pt x="8" y="33"/>
                  </a:moveTo>
                  <a:cubicBezTo>
                    <a:pt x="8" y="32"/>
                    <a:pt x="8" y="32"/>
                    <a:pt x="8" y="32"/>
                  </a:cubicBezTo>
                  <a:cubicBezTo>
                    <a:pt x="9" y="32"/>
                    <a:pt x="10" y="31"/>
                    <a:pt x="11" y="31"/>
                  </a:cubicBezTo>
                  <a:cubicBezTo>
                    <a:pt x="10" y="30"/>
                    <a:pt x="10" y="30"/>
                    <a:pt x="10" y="29"/>
                  </a:cubicBezTo>
                  <a:cubicBezTo>
                    <a:pt x="9" y="29"/>
                    <a:pt x="8" y="29"/>
                    <a:pt x="7" y="28"/>
                  </a:cubicBezTo>
                  <a:cubicBezTo>
                    <a:pt x="7" y="28"/>
                    <a:pt x="7" y="28"/>
                    <a:pt x="6" y="27"/>
                  </a:cubicBezTo>
                  <a:cubicBezTo>
                    <a:pt x="11" y="28"/>
                    <a:pt x="15" y="29"/>
                    <a:pt x="19" y="30"/>
                  </a:cubicBezTo>
                  <a:cubicBezTo>
                    <a:pt x="19" y="30"/>
                    <a:pt x="19" y="30"/>
                    <a:pt x="19" y="31"/>
                  </a:cubicBezTo>
                  <a:cubicBezTo>
                    <a:pt x="16" y="31"/>
                    <a:pt x="12" y="32"/>
                    <a:pt x="8" y="33"/>
                  </a:cubicBezTo>
                  <a:close/>
                  <a:moveTo>
                    <a:pt x="12" y="31"/>
                  </a:moveTo>
                  <a:cubicBezTo>
                    <a:pt x="14" y="31"/>
                    <a:pt x="15" y="30"/>
                    <a:pt x="17" y="30"/>
                  </a:cubicBezTo>
                  <a:cubicBezTo>
                    <a:pt x="17" y="30"/>
                    <a:pt x="17" y="30"/>
                    <a:pt x="18" y="30"/>
                  </a:cubicBezTo>
                  <a:cubicBezTo>
                    <a:pt x="18" y="30"/>
                    <a:pt x="18" y="30"/>
                    <a:pt x="18" y="30"/>
                  </a:cubicBezTo>
                  <a:cubicBezTo>
                    <a:pt x="17" y="30"/>
                    <a:pt x="17" y="30"/>
                    <a:pt x="17" y="30"/>
                  </a:cubicBezTo>
                  <a:cubicBezTo>
                    <a:pt x="15" y="30"/>
                    <a:pt x="13" y="29"/>
                    <a:pt x="12" y="29"/>
                  </a:cubicBezTo>
                  <a:cubicBezTo>
                    <a:pt x="12" y="30"/>
                    <a:pt x="12" y="30"/>
                    <a:pt x="12" y="31"/>
                  </a:cubicBezTo>
                  <a:close/>
                  <a:moveTo>
                    <a:pt x="9" y="39"/>
                  </a:moveTo>
                  <a:cubicBezTo>
                    <a:pt x="12" y="39"/>
                    <a:pt x="15" y="39"/>
                    <a:pt x="18" y="39"/>
                  </a:cubicBezTo>
                  <a:cubicBezTo>
                    <a:pt x="18" y="39"/>
                    <a:pt x="19" y="39"/>
                    <a:pt x="20" y="40"/>
                  </a:cubicBezTo>
                  <a:cubicBezTo>
                    <a:pt x="20" y="40"/>
                    <a:pt x="20" y="40"/>
                    <a:pt x="20" y="40"/>
                  </a:cubicBezTo>
                  <a:cubicBezTo>
                    <a:pt x="19" y="39"/>
                    <a:pt x="19" y="39"/>
                    <a:pt x="19" y="39"/>
                  </a:cubicBezTo>
                  <a:cubicBezTo>
                    <a:pt x="15" y="39"/>
                    <a:pt x="12" y="38"/>
                    <a:pt x="9" y="37"/>
                  </a:cubicBezTo>
                  <a:cubicBezTo>
                    <a:pt x="9" y="37"/>
                    <a:pt x="9" y="37"/>
                    <a:pt x="9" y="37"/>
                  </a:cubicBezTo>
                  <a:cubicBezTo>
                    <a:pt x="12" y="36"/>
                    <a:pt x="15" y="36"/>
                    <a:pt x="17" y="35"/>
                  </a:cubicBezTo>
                  <a:cubicBezTo>
                    <a:pt x="18" y="35"/>
                    <a:pt x="18" y="35"/>
                    <a:pt x="19" y="35"/>
                  </a:cubicBezTo>
                  <a:cubicBezTo>
                    <a:pt x="19" y="35"/>
                    <a:pt x="19" y="35"/>
                    <a:pt x="19" y="35"/>
                  </a:cubicBezTo>
                  <a:cubicBezTo>
                    <a:pt x="18" y="35"/>
                    <a:pt x="17" y="35"/>
                    <a:pt x="16" y="35"/>
                  </a:cubicBezTo>
                  <a:cubicBezTo>
                    <a:pt x="13" y="35"/>
                    <a:pt x="11" y="35"/>
                    <a:pt x="8" y="35"/>
                  </a:cubicBezTo>
                  <a:cubicBezTo>
                    <a:pt x="8" y="34"/>
                    <a:pt x="8" y="34"/>
                    <a:pt x="8" y="34"/>
                  </a:cubicBezTo>
                  <a:cubicBezTo>
                    <a:pt x="12" y="34"/>
                    <a:pt x="16" y="34"/>
                    <a:pt x="20" y="34"/>
                  </a:cubicBezTo>
                  <a:cubicBezTo>
                    <a:pt x="21" y="34"/>
                    <a:pt x="21" y="35"/>
                    <a:pt x="21" y="35"/>
                  </a:cubicBezTo>
                  <a:cubicBezTo>
                    <a:pt x="18" y="36"/>
                    <a:pt x="16" y="36"/>
                    <a:pt x="13" y="37"/>
                  </a:cubicBezTo>
                  <a:cubicBezTo>
                    <a:pt x="12" y="37"/>
                    <a:pt x="12" y="37"/>
                    <a:pt x="11" y="37"/>
                  </a:cubicBezTo>
                  <a:cubicBezTo>
                    <a:pt x="11" y="37"/>
                    <a:pt x="11" y="37"/>
                    <a:pt x="11" y="37"/>
                  </a:cubicBezTo>
                  <a:cubicBezTo>
                    <a:pt x="12" y="37"/>
                    <a:pt x="12" y="37"/>
                    <a:pt x="13" y="37"/>
                  </a:cubicBezTo>
                  <a:cubicBezTo>
                    <a:pt x="16" y="38"/>
                    <a:pt x="19" y="39"/>
                    <a:pt x="22" y="39"/>
                  </a:cubicBezTo>
                  <a:cubicBezTo>
                    <a:pt x="22" y="40"/>
                    <a:pt x="22" y="40"/>
                    <a:pt x="22" y="40"/>
                  </a:cubicBezTo>
                  <a:cubicBezTo>
                    <a:pt x="18" y="40"/>
                    <a:pt x="14" y="40"/>
                    <a:pt x="10" y="40"/>
                  </a:cubicBezTo>
                  <a:cubicBezTo>
                    <a:pt x="10" y="40"/>
                    <a:pt x="9" y="40"/>
                    <a:pt x="9" y="39"/>
                  </a:cubicBezTo>
                  <a:close/>
                  <a:moveTo>
                    <a:pt x="11" y="46"/>
                  </a:moveTo>
                  <a:cubicBezTo>
                    <a:pt x="11" y="45"/>
                    <a:pt x="10" y="44"/>
                    <a:pt x="10" y="42"/>
                  </a:cubicBezTo>
                  <a:cubicBezTo>
                    <a:pt x="14" y="42"/>
                    <a:pt x="19" y="42"/>
                    <a:pt x="23" y="42"/>
                  </a:cubicBezTo>
                  <a:cubicBezTo>
                    <a:pt x="23" y="43"/>
                    <a:pt x="24" y="45"/>
                    <a:pt x="24" y="46"/>
                  </a:cubicBezTo>
                  <a:cubicBezTo>
                    <a:pt x="23" y="46"/>
                    <a:pt x="23" y="46"/>
                    <a:pt x="22" y="46"/>
                  </a:cubicBezTo>
                  <a:cubicBezTo>
                    <a:pt x="22" y="45"/>
                    <a:pt x="22" y="44"/>
                    <a:pt x="22" y="43"/>
                  </a:cubicBezTo>
                  <a:cubicBezTo>
                    <a:pt x="20" y="43"/>
                    <a:pt x="19" y="43"/>
                    <a:pt x="18" y="43"/>
                  </a:cubicBezTo>
                  <a:cubicBezTo>
                    <a:pt x="18" y="44"/>
                    <a:pt x="18" y="45"/>
                    <a:pt x="18" y="46"/>
                  </a:cubicBezTo>
                  <a:cubicBezTo>
                    <a:pt x="18" y="46"/>
                    <a:pt x="17" y="46"/>
                    <a:pt x="17" y="46"/>
                  </a:cubicBezTo>
                  <a:cubicBezTo>
                    <a:pt x="16" y="45"/>
                    <a:pt x="16" y="44"/>
                    <a:pt x="16" y="43"/>
                  </a:cubicBezTo>
                  <a:cubicBezTo>
                    <a:pt x="15" y="43"/>
                    <a:pt x="13" y="43"/>
                    <a:pt x="12" y="43"/>
                  </a:cubicBezTo>
                  <a:cubicBezTo>
                    <a:pt x="12" y="44"/>
                    <a:pt x="13" y="45"/>
                    <a:pt x="13" y="46"/>
                  </a:cubicBezTo>
                  <a:cubicBezTo>
                    <a:pt x="12" y="46"/>
                    <a:pt x="12" y="46"/>
                    <a:pt x="11" y="46"/>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43" name="Freeform 99"/>
            <p:cNvSpPr>
              <a:spLocks noEditPoints="1"/>
            </p:cNvSpPr>
            <p:nvPr/>
          </p:nvSpPr>
          <p:spPr>
            <a:xfrm>
              <a:off x="733425" y="708025"/>
              <a:ext cx="98425" cy="65088"/>
            </a:xfrm>
            <a:custGeom>
              <a:avLst/>
              <a:gdLst/>
              <a:ahLst/>
              <a:cxnLst>
                <a:cxn ang="0">
                  <a:pos x="19" y="3"/>
                </a:cxn>
                <a:cxn ang="0">
                  <a:pos x="16" y="3"/>
                </a:cxn>
                <a:cxn ang="0">
                  <a:pos x="13" y="4"/>
                </a:cxn>
                <a:cxn ang="0">
                  <a:pos x="12" y="6"/>
                </a:cxn>
                <a:cxn ang="0">
                  <a:pos x="12" y="8"/>
                </a:cxn>
                <a:cxn ang="0">
                  <a:pos x="16" y="13"/>
                </a:cxn>
                <a:cxn ang="0">
                  <a:pos x="19" y="17"/>
                </a:cxn>
                <a:cxn ang="0">
                  <a:pos x="19" y="11"/>
                </a:cxn>
                <a:cxn ang="0">
                  <a:pos x="23" y="11"/>
                </a:cxn>
                <a:cxn ang="0">
                  <a:pos x="23" y="10"/>
                </a:cxn>
                <a:cxn ang="0">
                  <a:pos x="25" y="12"/>
                </a:cxn>
                <a:cxn ang="0">
                  <a:pos x="27" y="13"/>
                </a:cxn>
                <a:cxn ang="0">
                  <a:pos x="28" y="13"/>
                </a:cxn>
                <a:cxn ang="0">
                  <a:pos x="26" y="11"/>
                </a:cxn>
                <a:cxn ang="0">
                  <a:pos x="26" y="9"/>
                </a:cxn>
                <a:cxn ang="0">
                  <a:pos x="26" y="7"/>
                </a:cxn>
                <a:cxn ang="0">
                  <a:pos x="27" y="8"/>
                </a:cxn>
                <a:cxn ang="0">
                  <a:pos x="27" y="7"/>
                </a:cxn>
                <a:cxn ang="0">
                  <a:pos x="25" y="6"/>
                </a:cxn>
                <a:cxn ang="0">
                  <a:pos x="27" y="6"/>
                </a:cxn>
                <a:cxn ang="0">
                  <a:pos x="27" y="5"/>
                </a:cxn>
                <a:cxn ang="0">
                  <a:pos x="29" y="12"/>
                </a:cxn>
                <a:cxn ang="0">
                  <a:pos x="29" y="13"/>
                </a:cxn>
                <a:cxn ang="0">
                  <a:pos x="11" y="19"/>
                </a:cxn>
                <a:cxn ang="0">
                  <a:pos x="11" y="17"/>
                </a:cxn>
                <a:cxn ang="0">
                  <a:pos x="8" y="12"/>
                </a:cxn>
                <a:cxn ang="0">
                  <a:pos x="4" y="11"/>
                </a:cxn>
                <a:cxn ang="0">
                  <a:pos x="5" y="10"/>
                </a:cxn>
                <a:cxn ang="0">
                  <a:pos x="7" y="7"/>
                </a:cxn>
                <a:cxn ang="0">
                  <a:pos x="7" y="5"/>
                </a:cxn>
                <a:cxn ang="0">
                  <a:pos x="5" y="5"/>
                </a:cxn>
                <a:cxn ang="0">
                  <a:pos x="6" y="5"/>
                </a:cxn>
                <a:cxn ang="0">
                  <a:pos x="7" y="4"/>
                </a:cxn>
                <a:cxn ang="0">
                  <a:pos x="8" y="4"/>
                </a:cxn>
                <a:cxn ang="0">
                  <a:pos x="10" y="2"/>
                </a:cxn>
                <a:cxn ang="0">
                  <a:pos x="6" y="4"/>
                </a:cxn>
                <a:cxn ang="0">
                  <a:pos x="5" y="4"/>
                </a:cxn>
                <a:cxn ang="0">
                  <a:pos x="30" y="12"/>
                </a:cxn>
                <a:cxn ang="0">
                  <a:pos x="1" y="8"/>
                </a:cxn>
                <a:cxn ang="0">
                  <a:pos x="2" y="11"/>
                </a:cxn>
                <a:cxn ang="0">
                  <a:pos x="6" y="13"/>
                </a:cxn>
                <a:cxn ang="0">
                  <a:pos x="9" y="18"/>
                </a:cxn>
                <a:cxn ang="0">
                  <a:pos x="28" y="12"/>
                </a:cxn>
                <a:cxn ang="0">
                  <a:pos x="28" y="12"/>
                </a:cxn>
                <a:cxn ang="0">
                  <a:pos x="27" y="12"/>
                </a:cxn>
                <a:cxn ang="0">
                  <a:pos x="27" y="11"/>
                </a:cxn>
                <a:cxn ang="0">
                  <a:pos x="4" y="5"/>
                </a:cxn>
                <a:cxn ang="0">
                  <a:pos x="6" y="10"/>
                </a:cxn>
                <a:cxn ang="0">
                  <a:pos x="7" y="11"/>
                </a:cxn>
                <a:cxn ang="0">
                  <a:pos x="6" y="11"/>
                </a:cxn>
                <a:cxn ang="0">
                  <a:pos x="5" y="11"/>
                </a:cxn>
                <a:cxn ang="0">
                  <a:pos x="5" y="4"/>
                </a:cxn>
                <a:cxn ang="0">
                  <a:pos x="14" y="8"/>
                </a:cxn>
                <a:cxn ang="0">
                  <a:pos x="13" y="7"/>
                </a:cxn>
                <a:cxn ang="0">
                  <a:pos x="14" y="7"/>
                </a:cxn>
                <a:cxn ang="0">
                  <a:pos x="15" y="8"/>
                </a:cxn>
                <a:cxn ang="0">
                  <a:pos x="19" y="9"/>
                </a:cxn>
                <a:cxn ang="0">
                  <a:pos x="21" y="16"/>
                </a:cxn>
                <a:cxn ang="0">
                  <a:pos x="28" y="11"/>
                </a:cxn>
                <a:cxn ang="0">
                  <a:pos x="27" y="10"/>
                </a:cxn>
                <a:cxn ang="0">
                  <a:pos x="27" y="11"/>
                </a:cxn>
              </a:cxnLst>
              <a:pathLst>
                <a:path w="30" h="20">
                  <a:moveTo>
                    <a:pt x="12" y="0"/>
                  </a:moveTo>
                  <a:cubicBezTo>
                    <a:pt x="17" y="0"/>
                    <a:pt x="22" y="1"/>
                    <a:pt x="26" y="4"/>
                  </a:cubicBezTo>
                  <a:cubicBezTo>
                    <a:pt x="26" y="4"/>
                    <a:pt x="26" y="4"/>
                    <a:pt x="26" y="4"/>
                  </a:cubicBezTo>
                  <a:cubicBezTo>
                    <a:pt x="25" y="4"/>
                    <a:pt x="25" y="4"/>
                    <a:pt x="25" y="4"/>
                  </a:cubicBezTo>
                  <a:cubicBezTo>
                    <a:pt x="25" y="4"/>
                    <a:pt x="25" y="4"/>
                    <a:pt x="24" y="4"/>
                  </a:cubicBezTo>
                  <a:cubicBezTo>
                    <a:pt x="24" y="4"/>
                    <a:pt x="23" y="3"/>
                    <a:pt x="22" y="3"/>
                  </a:cubicBezTo>
                  <a:cubicBezTo>
                    <a:pt x="22" y="3"/>
                    <a:pt x="22" y="3"/>
                    <a:pt x="22" y="3"/>
                  </a:cubicBezTo>
                  <a:cubicBezTo>
                    <a:pt x="22" y="3"/>
                    <a:pt x="21" y="3"/>
                    <a:pt x="21" y="3"/>
                  </a:cubicBezTo>
                  <a:cubicBezTo>
                    <a:pt x="20" y="3"/>
                    <a:pt x="20" y="3"/>
                    <a:pt x="20" y="3"/>
                  </a:cubicBezTo>
                  <a:cubicBezTo>
                    <a:pt x="19" y="3"/>
                    <a:pt x="19" y="3"/>
                    <a:pt x="19" y="3"/>
                  </a:cubicBezTo>
                  <a:cubicBezTo>
                    <a:pt x="19" y="2"/>
                    <a:pt x="19" y="2"/>
                    <a:pt x="18" y="2"/>
                  </a:cubicBezTo>
                  <a:cubicBezTo>
                    <a:pt x="18" y="2"/>
                    <a:pt x="18" y="2"/>
                    <a:pt x="18" y="2"/>
                  </a:cubicBezTo>
                  <a:cubicBezTo>
                    <a:pt x="18" y="2"/>
                    <a:pt x="18" y="2"/>
                    <a:pt x="18" y="3"/>
                  </a:cubicBezTo>
                  <a:cubicBezTo>
                    <a:pt x="18" y="3"/>
                    <a:pt x="18" y="3"/>
                    <a:pt x="18" y="3"/>
                  </a:cubicBezTo>
                  <a:cubicBezTo>
                    <a:pt x="18" y="3"/>
                    <a:pt x="18" y="3"/>
                    <a:pt x="18" y="3"/>
                  </a:cubicBezTo>
                  <a:cubicBezTo>
                    <a:pt x="17" y="3"/>
                    <a:pt x="17" y="3"/>
                    <a:pt x="17" y="3"/>
                  </a:cubicBezTo>
                  <a:cubicBezTo>
                    <a:pt x="17" y="3"/>
                    <a:pt x="17" y="3"/>
                    <a:pt x="17" y="3"/>
                  </a:cubicBezTo>
                  <a:cubicBezTo>
                    <a:pt x="17" y="3"/>
                    <a:pt x="17" y="3"/>
                    <a:pt x="17" y="3"/>
                  </a:cubicBezTo>
                  <a:cubicBezTo>
                    <a:pt x="17" y="3"/>
                    <a:pt x="17" y="3"/>
                    <a:pt x="17" y="3"/>
                  </a:cubicBezTo>
                  <a:cubicBezTo>
                    <a:pt x="16" y="3"/>
                    <a:pt x="16" y="3"/>
                    <a:pt x="16" y="3"/>
                  </a:cubicBezTo>
                  <a:cubicBezTo>
                    <a:pt x="16" y="3"/>
                    <a:pt x="16" y="3"/>
                    <a:pt x="16" y="3"/>
                  </a:cubicBezTo>
                  <a:cubicBezTo>
                    <a:pt x="16" y="3"/>
                    <a:pt x="16" y="3"/>
                    <a:pt x="16" y="3"/>
                  </a:cubicBezTo>
                  <a:cubicBezTo>
                    <a:pt x="15" y="3"/>
                    <a:pt x="15" y="3"/>
                    <a:pt x="15" y="3"/>
                  </a:cubicBezTo>
                  <a:cubicBezTo>
                    <a:pt x="15" y="3"/>
                    <a:pt x="15" y="3"/>
                    <a:pt x="15" y="4"/>
                  </a:cubicBezTo>
                  <a:cubicBezTo>
                    <a:pt x="15" y="4"/>
                    <a:pt x="15" y="4"/>
                    <a:pt x="15" y="4"/>
                  </a:cubicBezTo>
                  <a:cubicBezTo>
                    <a:pt x="15" y="4"/>
                    <a:pt x="15" y="3"/>
                    <a:pt x="15" y="3"/>
                  </a:cubicBezTo>
                  <a:cubicBezTo>
                    <a:pt x="15" y="3"/>
                    <a:pt x="15" y="3"/>
                    <a:pt x="15" y="3"/>
                  </a:cubicBezTo>
                  <a:cubicBezTo>
                    <a:pt x="14" y="3"/>
                    <a:pt x="14" y="3"/>
                    <a:pt x="14" y="3"/>
                  </a:cubicBezTo>
                  <a:cubicBezTo>
                    <a:pt x="14" y="3"/>
                    <a:pt x="14" y="3"/>
                    <a:pt x="13" y="3"/>
                  </a:cubicBezTo>
                  <a:cubicBezTo>
                    <a:pt x="13" y="3"/>
                    <a:pt x="13" y="4"/>
                    <a:pt x="13" y="4"/>
                  </a:cubicBezTo>
                  <a:cubicBezTo>
                    <a:pt x="13" y="4"/>
                    <a:pt x="13" y="4"/>
                    <a:pt x="13" y="4"/>
                  </a:cubicBezTo>
                  <a:cubicBezTo>
                    <a:pt x="12" y="4"/>
                    <a:pt x="12" y="4"/>
                    <a:pt x="12" y="4"/>
                  </a:cubicBezTo>
                  <a:cubicBezTo>
                    <a:pt x="13" y="5"/>
                    <a:pt x="13" y="5"/>
                    <a:pt x="13" y="5"/>
                  </a:cubicBezTo>
                  <a:cubicBezTo>
                    <a:pt x="13" y="5"/>
                    <a:pt x="14" y="6"/>
                    <a:pt x="13" y="6"/>
                  </a:cubicBezTo>
                  <a:cubicBezTo>
                    <a:pt x="12" y="6"/>
                    <a:pt x="12" y="5"/>
                    <a:pt x="12" y="5"/>
                  </a:cubicBezTo>
                  <a:cubicBezTo>
                    <a:pt x="12" y="5"/>
                    <a:pt x="12" y="5"/>
                    <a:pt x="12" y="5"/>
                  </a:cubicBezTo>
                  <a:cubicBezTo>
                    <a:pt x="12" y="5"/>
                    <a:pt x="12" y="5"/>
                    <a:pt x="12" y="5"/>
                  </a:cubicBezTo>
                  <a:cubicBezTo>
                    <a:pt x="12" y="5"/>
                    <a:pt x="11" y="5"/>
                    <a:pt x="11" y="5"/>
                  </a:cubicBezTo>
                  <a:cubicBezTo>
                    <a:pt x="11" y="5"/>
                    <a:pt x="11" y="6"/>
                    <a:pt x="11" y="6"/>
                  </a:cubicBezTo>
                  <a:cubicBezTo>
                    <a:pt x="11" y="6"/>
                    <a:pt x="12" y="6"/>
                    <a:pt x="12" y="6"/>
                  </a:cubicBezTo>
                  <a:cubicBezTo>
                    <a:pt x="12" y="6"/>
                    <a:pt x="12" y="6"/>
                    <a:pt x="12" y="6"/>
                  </a:cubicBezTo>
                  <a:cubicBezTo>
                    <a:pt x="12" y="6"/>
                    <a:pt x="12" y="5"/>
                    <a:pt x="12" y="5"/>
                  </a:cubicBezTo>
                  <a:cubicBezTo>
                    <a:pt x="12" y="5"/>
                    <a:pt x="12" y="5"/>
                    <a:pt x="12" y="5"/>
                  </a:cubicBezTo>
                  <a:cubicBezTo>
                    <a:pt x="12" y="5"/>
                    <a:pt x="12" y="5"/>
                    <a:pt x="12" y="5"/>
                  </a:cubicBezTo>
                  <a:cubicBezTo>
                    <a:pt x="12" y="6"/>
                    <a:pt x="12" y="6"/>
                    <a:pt x="12" y="6"/>
                  </a:cubicBezTo>
                  <a:cubicBezTo>
                    <a:pt x="12" y="6"/>
                    <a:pt x="12" y="6"/>
                    <a:pt x="12" y="6"/>
                  </a:cubicBezTo>
                  <a:cubicBezTo>
                    <a:pt x="12" y="6"/>
                    <a:pt x="12" y="7"/>
                    <a:pt x="12" y="7"/>
                  </a:cubicBezTo>
                  <a:cubicBezTo>
                    <a:pt x="12" y="7"/>
                    <a:pt x="12" y="7"/>
                    <a:pt x="12" y="7"/>
                  </a:cubicBezTo>
                  <a:cubicBezTo>
                    <a:pt x="12" y="7"/>
                    <a:pt x="12" y="7"/>
                    <a:pt x="12" y="7"/>
                  </a:cubicBezTo>
                  <a:cubicBezTo>
                    <a:pt x="12" y="7"/>
                    <a:pt x="12" y="8"/>
                    <a:pt x="12" y="8"/>
                  </a:cubicBezTo>
                  <a:cubicBezTo>
                    <a:pt x="12" y="8"/>
                    <a:pt x="12" y="8"/>
                    <a:pt x="12" y="8"/>
                  </a:cubicBezTo>
                  <a:cubicBezTo>
                    <a:pt x="12" y="8"/>
                    <a:pt x="12" y="8"/>
                    <a:pt x="12" y="8"/>
                  </a:cubicBezTo>
                  <a:cubicBezTo>
                    <a:pt x="12" y="9"/>
                    <a:pt x="12" y="10"/>
                    <a:pt x="12" y="10"/>
                  </a:cubicBezTo>
                  <a:cubicBezTo>
                    <a:pt x="12" y="10"/>
                    <a:pt x="12" y="11"/>
                    <a:pt x="12" y="11"/>
                  </a:cubicBezTo>
                  <a:cubicBezTo>
                    <a:pt x="12" y="11"/>
                    <a:pt x="12" y="12"/>
                    <a:pt x="12" y="12"/>
                  </a:cubicBezTo>
                  <a:cubicBezTo>
                    <a:pt x="13" y="12"/>
                    <a:pt x="13" y="13"/>
                    <a:pt x="14" y="13"/>
                  </a:cubicBezTo>
                  <a:cubicBezTo>
                    <a:pt x="14" y="13"/>
                    <a:pt x="14" y="12"/>
                    <a:pt x="14" y="12"/>
                  </a:cubicBezTo>
                  <a:cubicBezTo>
                    <a:pt x="15" y="12"/>
                    <a:pt x="15" y="12"/>
                    <a:pt x="15" y="12"/>
                  </a:cubicBezTo>
                  <a:cubicBezTo>
                    <a:pt x="15" y="12"/>
                    <a:pt x="15" y="13"/>
                    <a:pt x="16" y="13"/>
                  </a:cubicBezTo>
                  <a:cubicBezTo>
                    <a:pt x="16" y="13"/>
                    <a:pt x="16" y="13"/>
                    <a:pt x="16" y="13"/>
                  </a:cubicBezTo>
                  <a:cubicBezTo>
                    <a:pt x="16" y="13"/>
                    <a:pt x="16" y="13"/>
                    <a:pt x="16" y="13"/>
                  </a:cubicBezTo>
                  <a:cubicBezTo>
                    <a:pt x="16" y="14"/>
                    <a:pt x="16" y="15"/>
                    <a:pt x="17" y="15"/>
                  </a:cubicBezTo>
                  <a:cubicBezTo>
                    <a:pt x="17" y="15"/>
                    <a:pt x="17" y="15"/>
                    <a:pt x="17" y="15"/>
                  </a:cubicBezTo>
                  <a:cubicBezTo>
                    <a:pt x="17" y="15"/>
                    <a:pt x="17" y="16"/>
                    <a:pt x="17" y="16"/>
                  </a:cubicBezTo>
                  <a:cubicBezTo>
                    <a:pt x="17" y="16"/>
                    <a:pt x="17" y="16"/>
                    <a:pt x="17" y="16"/>
                  </a:cubicBezTo>
                  <a:cubicBezTo>
                    <a:pt x="17" y="17"/>
                    <a:pt x="18" y="18"/>
                    <a:pt x="18" y="18"/>
                  </a:cubicBezTo>
                  <a:cubicBezTo>
                    <a:pt x="18" y="18"/>
                    <a:pt x="19" y="18"/>
                    <a:pt x="19" y="18"/>
                  </a:cubicBezTo>
                  <a:cubicBezTo>
                    <a:pt x="19" y="18"/>
                    <a:pt x="19" y="18"/>
                    <a:pt x="19" y="18"/>
                  </a:cubicBezTo>
                  <a:cubicBezTo>
                    <a:pt x="19" y="18"/>
                    <a:pt x="19" y="18"/>
                    <a:pt x="19" y="18"/>
                  </a:cubicBezTo>
                  <a:cubicBezTo>
                    <a:pt x="19" y="18"/>
                    <a:pt x="19" y="18"/>
                    <a:pt x="19" y="17"/>
                  </a:cubicBezTo>
                  <a:cubicBezTo>
                    <a:pt x="19" y="17"/>
                    <a:pt x="19" y="17"/>
                    <a:pt x="19" y="17"/>
                  </a:cubicBezTo>
                  <a:cubicBezTo>
                    <a:pt x="19" y="17"/>
                    <a:pt x="19" y="17"/>
                    <a:pt x="19" y="17"/>
                  </a:cubicBezTo>
                  <a:cubicBezTo>
                    <a:pt x="19" y="16"/>
                    <a:pt x="20" y="17"/>
                    <a:pt x="19" y="16"/>
                  </a:cubicBezTo>
                  <a:cubicBezTo>
                    <a:pt x="19" y="16"/>
                    <a:pt x="19" y="16"/>
                    <a:pt x="19" y="16"/>
                  </a:cubicBezTo>
                  <a:cubicBezTo>
                    <a:pt x="19" y="16"/>
                    <a:pt x="20" y="15"/>
                    <a:pt x="20" y="15"/>
                  </a:cubicBezTo>
                  <a:cubicBezTo>
                    <a:pt x="20" y="15"/>
                    <a:pt x="19" y="15"/>
                    <a:pt x="19" y="15"/>
                  </a:cubicBezTo>
                  <a:cubicBezTo>
                    <a:pt x="19" y="14"/>
                    <a:pt x="19" y="14"/>
                    <a:pt x="19" y="14"/>
                  </a:cubicBezTo>
                  <a:cubicBezTo>
                    <a:pt x="19" y="14"/>
                    <a:pt x="19" y="14"/>
                    <a:pt x="19" y="14"/>
                  </a:cubicBezTo>
                  <a:cubicBezTo>
                    <a:pt x="19" y="13"/>
                    <a:pt x="20" y="12"/>
                    <a:pt x="20" y="11"/>
                  </a:cubicBezTo>
                  <a:cubicBezTo>
                    <a:pt x="19" y="11"/>
                    <a:pt x="19" y="12"/>
                    <a:pt x="19" y="11"/>
                  </a:cubicBezTo>
                  <a:cubicBezTo>
                    <a:pt x="19" y="11"/>
                    <a:pt x="19" y="11"/>
                    <a:pt x="19" y="11"/>
                  </a:cubicBezTo>
                  <a:cubicBezTo>
                    <a:pt x="20" y="10"/>
                    <a:pt x="20" y="10"/>
                    <a:pt x="20" y="10"/>
                  </a:cubicBezTo>
                  <a:cubicBezTo>
                    <a:pt x="20" y="9"/>
                    <a:pt x="19" y="9"/>
                    <a:pt x="19" y="9"/>
                  </a:cubicBezTo>
                  <a:cubicBezTo>
                    <a:pt x="20" y="9"/>
                    <a:pt x="20" y="9"/>
                    <a:pt x="20" y="9"/>
                  </a:cubicBezTo>
                  <a:cubicBezTo>
                    <a:pt x="21" y="9"/>
                    <a:pt x="21" y="9"/>
                    <a:pt x="21" y="9"/>
                  </a:cubicBezTo>
                  <a:cubicBezTo>
                    <a:pt x="21" y="10"/>
                    <a:pt x="21" y="10"/>
                    <a:pt x="21" y="10"/>
                  </a:cubicBezTo>
                  <a:cubicBezTo>
                    <a:pt x="21" y="10"/>
                    <a:pt x="21" y="10"/>
                    <a:pt x="21" y="10"/>
                  </a:cubicBezTo>
                  <a:cubicBezTo>
                    <a:pt x="21" y="10"/>
                    <a:pt x="21" y="10"/>
                    <a:pt x="21" y="10"/>
                  </a:cubicBezTo>
                  <a:cubicBezTo>
                    <a:pt x="21" y="10"/>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23" y="12"/>
                    <a:pt x="23" y="11"/>
                    <a:pt x="23" y="11"/>
                  </a:cubicBezTo>
                  <a:cubicBezTo>
                    <a:pt x="23" y="11"/>
                    <a:pt x="23" y="11"/>
                    <a:pt x="23" y="11"/>
                  </a:cubicBezTo>
                  <a:cubicBezTo>
                    <a:pt x="23" y="11"/>
                    <a:pt x="23" y="11"/>
                    <a:pt x="23" y="11"/>
                  </a:cubicBezTo>
                  <a:cubicBezTo>
                    <a:pt x="23" y="11"/>
                    <a:pt x="22" y="11"/>
                    <a:pt x="22" y="10"/>
                  </a:cubicBezTo>
                  <a:cubicBezTo>
                    <a:pt x="22"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10"/>
                    <a:pt x="23" y="10"/>
                    <a:pt x="23" y="10"/>
                  </a:cubicBezTo>
                  <a:cubicBezTo>
                    <a:pt x="23" y="9"/>
                    <a:pt x="23" y="9"/>
                    <a:pt x="23" y="9"/>
                  </a:cubicBezTo>
                  <a:cubicBezTo>
                    <a:pt x="23" y="9"/>
                    <a:pt x="23" y="10"/>
                    <a:pt x="24" y="10"/>
                  </a:cubicBezTo>
                  <a:cubicBezTo>
                    <a:pt x="24" y="10"/>
                    <a:pt x="24" y="10"/>
                    <a:pt x="24" y="10"/>
                  </a:cubicBezTo>
                  <a:cubicBezTo>
                    <a:pt x="24" y="10"/>
                    <a:pt x="24" y="10"/>
                    <a:pt x="24" y="10"/>
                  </a:cubicBezTo>
                  <a:cubicBezTo>
                    <a:pt x="24" y="10"/>
                    <a:pt x="24" y="10"/>
                    <a:pt x="24" y="10"/>
                  </a:cubicBezTo>
                  <a:cubicBezTo>
                    <a:pt x="24" y="10"/>
                    <a:pt x="24" y="11"/>
                    <a:pt x="25" y="11"/>
                  </a:cubicBezTo>
                  <a:cubicBezTo>
                    <a:pt x="25" y="12"/>
                    <a:pt x="25" y="11"/>
                    <a:pt x="25" y="12"/>
                  </a:cubicBezTo>
                  <a:cubicBezTo>
                    <a:pt x="25" y="12"/>
                    <a:pt x="25" y="12"/>
                    <a:pt x="25" y="12"/>
                  </a:cubicBezTo>
                  <a:cubicBezTo>
                    <a:pt x="25" y="12"/>
                    <a:pt x="25" y="12"/>
                    <a:pt x="25" y="12"/>
                  </a:cubicBezTo>
                  <a:cubicBezTo>
                    <a:pt x="25" y="12"/>
                    <a:pt x="24" y="11"/>
                    <a:pt x="24" y="12"/>
                  </a:cubicBezTo>
                  <a:cubicBezTo>
                    <a:pt x="24" y="12"/>
                    <a:pt x="25" y="12"/>
                    <a:pt x="25" y="12"/>
                  </a:cubicBezTo>
                  <a:cubicBezTo>
                    <a:pt x="25" y="12"/>
                    <a:pt x="25" y="12"/>
                    <a:pt x="26" y="13"/>
                  </a:cubicBezTo>
                  <a:cubicBezTo>
                    <a:pt x="26" y="13"/>
                    <a:pt x="26" y="13"/>
                    <a:pt x="26" y="13"/>
                  </a:cubicBezTo>
                  <a:cubicBezTo>
                    <a:pt x="26" y="13"/>
                    <a:pt x="26" y="13"/>
                    <a:pt x="26" y="13"/>
                  </a:cubicBezTo>
                  <a:cubicBezTo>
                    <a:pt x="26" y="13"/>
                    <a:pt x="27" y="13"/>
                    <a:pt x="27" y="13"/>
                  </a:cubicBezTo>
                  <a:cubicBezTo>
                    <a:pt x="27" y="13"/>
                    <a:pt x="27" y="13"/>
                    <a:pt x="27" y="13"/>
                  </a:cubicBezTo>
                  <a:cubicBezTo>
                    <a:pt x="27" y="13"/>
                    <a:pt x="27" y="13"/>
                    <a:pt x="27"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8" y="13"/>
                    <a:pt x="28" y="13"/>
                    <a:pt x="28" y="13"/>
                  </a:cubicBezTo>
                  <a:cubicBezTo>
                    <a:pt x="27" y="13"/>
                    <a:pt x="27" y="13"/>
                    <a:pt x="27" y="13"/>
                  </a:cubicBezTo>
                  <a:cubicBezTo>
                    <a:pt x="27" y="13"/>
                    <a:pt x="27" y="13"/>
                    <a:pt x="27" y="13"/>
                  </a:cubicBezTo>
                  <a:cubicBezTo>
                    <a:pt x="27" y="13"/>
                    <a:pt x="26" y="13"/>
                    <a:pt x="26" y="13"/>
                  </a:cubicBezTo>
                  <a:cubicBezTo>
                    <a:pt x="26" y="13"/>
                    <a:pt x="26" y="12"/>
                    <a:pt x="26" y="12"/>
                  </a:cubicBezTo>
                  <a:cubicBezTo>
                    <a:pt x="25" y="12"/>
                    <a:pt x="26" y="12"/>
                    <a:pt x="25" y="12"/>
                  </a:cubicBezTo>
                  <a:cubicBezTo>
                    <a:pt x="25" y="12"/>
                    <a:pt x="25" y="11"/>
                    <a:pt x="25" y="11"/>
                  </a:cubicBezTo>
                  <a:cubicBezTo>
                    <a:pt x="25" y="11"/>
                    <a:pt x="25" y="11"/>
                    <a:pt x="25" y="11"/>
                  </a:cubicBezTo>
                  <a:cubicBezTo>
                    <a:pt x="25" y="11"/>
                    <a:pt x="25" y="11"/>
                    <a:pt x="25" y="11"/>
                  </a:cubicBezTo>
                  <a:cubicBezTo>
                    <a:pt x="25" y="11"/>
                    <a:pt x="25" y="11"/>
                    <a:pt x="25" y="11"/>
                  </a:cubicBezTo>
                  <a:cubicBezTo>
                    <a:pt x="25" y="11"/>
                    <a:pt x="25" y="11"/>
                    <a:pt x="26" y="11"/>
                  </a:cubicBezTo>
                  <a:cubicBezTo>
                    <a:pt x="26" y="11"/>
                    <a:pt x="26" y="11"/>
                    <a:pt x="26" y="11"/>
                  </a:cubicBezTo>
                  <a:cubicBezTo>
                    <a:pt x="26" y="11"/>
                    <a:pt x="26" y="10"/>
                    <a:pt x="26" y="10"/>
                  </a:cubicBezTo>
                  <a:cubicBezTo>
                    <a:pt x="26" y="10"/>
                    <a:pt x="26" y="10"/>
                    <a:pt x="25" y="10"/>
                  </a:cubicBezTo>
                  <a:cubicBezTo>
                    <a:pt x="25" y="10"/>
                    <a:pt x="25" y="10"/>
                    <a:pt x="25" y="10"/>
                  </a:cubicBezTo>
                  <a:cubicBezTo>
                    <a:pt x="25" y="10"/>
                    <a:pt x="25" y="10"/>
                    <a:pt x="25" y="10"/>
                  </a:cubicBezTo>
                  <a:cubicBezTo>
                    <a:pt x="25" y="9"/>
                    <a:pt x="25" y="9"/>
                    <a:pt x="25" y="9"/>
                  </a:cubicBezTo>
                  <a:cubicBezTo>
                    <a:pt x="25" y="9"/>
                    <a:pt x="25" y="10"/>
                    <a:pt x="25" y="10"/>
                  </a:cubicBezTo>
                  <a:cubicBezTo>
                    <a:pt x="26" y="9"/>
                    <a:pt x="26" y="9"/>
                    <a:pt x="26" y="9"/>
                  </a:cubicBezTo>
                  <a:cubicBezTo>
                    <a:pt x="26" y="9"/>
                    <a:pt x="26" y="9"/>
                    <a:pt x="26" y="9"/>
                  </a:cubicBezTo>
                  <a:cubicBezTo>
                    <a:pt x="26" y="9"/>
                    <a:pt x="26" y="9"/>
                    <a:pt x="26" y="9"/>
                  </a:cubicBezTo>
                  <a:cubicBezTo>
                    <a:pt x="26" y="8"/>
                    <a:pt x="25" y="8"/>
                    <a:pt x="25" y="8"/>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5" y="7"/>
                    <a:pt x="25" y="7"/>
                    <a:pt x="25" y="7"/>
                  </a:cubicBezTo>
                  <a:cubicBezTo>
                    <a:pt x="26" y="8"/>
                    <a:pt x="25" y="7"/>
                    <a:pt x="26" y="8"/>
                  </a:cubicBezTo>
                  <a:cubicBezTo>
                    <a:pt x="26" y="8"/>
                    <a:pt x="26" y="8"/>
                    <a:pt x="26" y="8"/>
                  </a:cubicBezTo>
                  <a:cubicBezTo>
                    <a:pt x="26" y="7"/>
                    <a:pt x="26" y="8"/>
                    <a:pt x="26" y="7"/>
                  </a:cubicBezTo>
                  <a:cubicBezTo>
                    <a:pt x="26" y="7"/>
                    <a:pt x="26" y="7"/>
                    <a:pt x="26" y="7"/>
                  </a:cubicBezTo>
                  <a:cubicBezTo>
                    <a:pt x="26" y="7"/>
                    <a:pt x="26" y="7"/>
                    <a:pt x="26" y="7"/>
                  </a:cubicBezTo>
                  <a:cubicBezTo>
                    <a:pt x="26" y="7"/>
                    <a:pt x="26" y="7"/>
                    <a:pt x="26" y="7"/>
                  </a:cubicBezTo>
                  <a:cubicBezTo>
                    <a:pt x="26" y="7"/>
                    <a:pt x="26" y="7"/>
                    <a:pt x="26" y="6"/>
                  </a:cubicBezTo>
                  <a:cubicBezTo>
                    <a:pt x="26" y="6"/>
                    <a:pt x="26" y="6"/>
                    <a:pt x="26" y="6"/>
                  </a:cubicBezTo>
                  <a:cubicBezTo>
                    <a:pt x="26" y="6"/>
                    <a:pt x="26" y="6"/>
                    <a:pt x="26" y="6"/>
                  </a:cubicBezTo>
                  <a:cubicBezTo>
                    <a:pt x="26" y="7"/>
                    <a:pt x="26" y="7"/>
                    <a:pt x="26" y="7"/>
                  </a:cubicBezTo>
                  <a:cubicBezTo>
                    <a:pt x="27" y="7"/>
                    <a:pt x="27" y="7"/>
                    <a:pt x="27" y="7"/>
                  </a:cubicBezTo>
                  <a:cubicBezTo>
                    <a:pt x="27" y="7"/>
                    <a:pt x="27" y="7"/>
                    <a:pt x="27" y="7"/>
                  </a:cubicBezTo>
                  <a:cubicBezTo>
                    <a:pt x="27" y="8"/>
                    <a:pt x="27" y="7"/>
                    <a:pt x="27" y="8"/>
                  </a:cubicBezTo>
                  <a:cubicBezTo>
                    <a:pt x="27" y="8"/>
                    <a:pt x="27" y="8"/>
                    <a:pt x="27" y="8"/>
                  </a:cubicBezTo>
                  <a:cubicBezTo>
                    <a:pt x="27" y="8"/>
                    <a:pt x="26" y="8"/>
                    <a:pt x="26" y="8"/>
                  </a:cubicBezTo>
                  <a:cubicBezTo>
                    <a:pt x="26"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8"/>
                    <a:pt x="27" y="8"/>
                  </a:cubicBezTo>
                  <a:cubicBezTo>
                    <a:pt x="27" y="8"/>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7" y="7"/>
                  </a:cubicBezTo>
                  <a:cubicBezTo>
                    <a:pt x="27" y="7"/>
                    <a:pt x="27" y="7"/>
                    <a:pt x="26" y="7"/>
                  </a:cubicBezTo>
                  <a:cubicBezTo>
                    <a:pt x="26" y="6"/>
                    <a:pt x="26" y="6"/>
                    <a:pt x="25" y="6"/>
                  </a:cubicBezTo>
                  <a:cubicBezTo>
                    <a:pt x="25" y="6"/>
                    <a:pt x="25" y="6"/>
                    <a:pt x="25" y="6"/>
                  </a:cubicBezTo>
                  <a:cubicBezTo>
                    <a:pt x="25" y="5"/>
                    <a:pt x="25" y="5"/>
                    <a:pt x="25" y="5"/>
                  </a:cubicBezTo>
                  <a:cubicBezTo>
                    <a:pt x="25" y="5"/>
                    <a:pt x="25" y="5"/>
                    <a:pt x="25" y="5"/>
                  </a:cubicBezTo>
                  <a:cubicBezTo>
                    <a:pt x="25" y="5"/>
                    <a:pt x="25" y="5"/>
                    <a:pt x="24" y="5"/>
                  </a:cubicBezTo>
                  <a:cubicBezTo>
                    <a:pt x="24" y="5"/>
                    <a:pt x="24" y="5"/>
                    <a:pt x="24" y="5"/>
                  </a:cubicBezTo>
                  <a:cubicBezTo>
                    <a:pt x="25" y="5"/>
                    <a:pt x="25" y="5"/>
                    <a:pt x="25" y="5"/>
                  </a:cubicBezTo>
                  <a:cubicBezTo>
                    <a:pt x="25" y="5"/>
                    <a:pt x="25" y="5"/>
                    <a:pt x="25" y="5"/>
                  </a:cubicBezTo>
                  <a:cubicBezTo>
                    <a:pt x="26" y="5"/>
                    <a:pt x="26" y="5"/>
                    <a:pt x="26" y="5"/>
                  </a:cubicBezTo>
                  <a:cubicBezTo>
                    <a:pt x="26" y="5"/>
                    <a:pt x="26" y="5"/>
                    <a:pt x="26" y="5"/>
                  </a:cubicBezTo>
                  <a:cubicBezTo>
                    <a:pt x="26" y="5"/>
                    <a:pt x="27" y="6"/>
                    <a:pt x="27" y="6"/>
                  </a:cubicBezTo>
                  <a:cubicBezTo>
                    <a:pt x="27" y="6"/>
                    <a:pt x="27" y="6"/>
                    <a:pt x="27" y="6"/>
                  </a:cubicBezTo>
                  <a:cubicBezTo>
                    <a:pt x="27" y="6"/>
                    <a:pt x="27" y="6"/>
                    <a:pt x="27" y="6"/>
                  </a:cubicBezTo>
                  <a:cubicBezTo>
                    <a:pt x="27" y="6"/>
                    <a:pt x="27" y="6"/>
                    <a:pt x="27" y="6"/>
                  </a:cubicBezTo>
                  <a:cubicBezTo>
                    <a:pt x="27" y="6"/>
                    <a:pt x="27" y="6"/>
                    <a:pt x="27" y="6"/>
                  </a:cubicBezTo>
                  <a:cubicBezTo>
                    <a:pt x="27" y="6"/>
                    <a:pt x="27" y="5"/>
                    <a:pt x="27" y="5"/>
                  </a:cubicBezTo>
                  <a:cubicBezTo>
                    <a:pt x="27" y="5"/>
                    <a:pt x="27" y="5"/>
                    <a:pt x="26" y="5"/>
                  </a:cubicBezTo>
                  <a:cubicBezTo>
                    <a:pt x="26" y="5"/>
                    <a:pt x="26" y="5"/>
                    <a:pt x="26" y="5"/>
                  </a:cubicBezTo>
                  <a:cubicBezTo>
                    <a:pt x="26" y="5"/>
                    <a:pt x="26" y="5"/>
                    <a:pt x="26" y="5"/>
                  </a:cubicBezTo>
                  <a:cubicBezTo>
                    <a:pt x="27" y="5"/>
                    <a:pt x="27" y="5"/>
                    <a:pt x="27" y="5"/>
                  </a:cubicBezTo>
                  <a:cubicBezTo>
                    <a:pt x="27" y="5"/>
                    <a:pt x="27" y="5"/>
                    <a:pt x="27" y="5"/>
                  </a:cubicBezTo>
                  <a:cubicBezTo>
                    <a:pt x="28" y="6"/>
                    <a:pt x="29" y="8"/>
                    <a:pt x="29" y="9"/>
                  </a:cubicBezTo>
                  <a:cubicBezTo>
                    <a:pt x="30" y="10"/>
                    <a:pt x="30" y="11"/>
                    <a:pt x="30" y="12"/>
                  </a:cubicBezTo>
                  <a:cubicBezTo>
                    <a:pt x="30" y="12"/>
                    <a:pt x="30" y="12"/>
                    <a:pt x="30" y="12"/>
                  </a:cubicBezTo>
                  <a:cubicBezTo>
                    <a:pt x="29" y="12"/>
                    <a:pt x="29" y="12"/>
                    <a:pt x="29" y="12"/>
                  </a:cubicBezTo>
                  <a:cubicBezTo>
                    <a:pt x="29" y="12"/>
                    <a:pt x="29" y="12"/>
                    <a:pt x="29" y="12"/>
                  </a:cubicBezTo>
                  <a:cubicBezTo>
                    <a:pt x="29" y="12"/>
                    <a:pt x="29" y="12"/>
                    <a:pt x="29" y="12"/>
                  </a:cubicBezTo>
                  <a:cubicBezTo>
                    <a:pt x="29" y="12"/>
                    <a:pt x="29" y="12"/>
                    <a:pt x="29" y="12"/>
                  </a:cubicBezTo>
                  <a:cubicBezTo>
                    <a:pt x="29" y="12"/>
                    <a:pt x="29" y="12"/>
                    <a:pt x="29" y="12"/>
                  </a:cubicBezTo>
                  <a:cubicBezTo>
                    <a:pt x="29" y="12"/>
                    <a:pt x="28" y="12"/>
                    <a:pt x="28" y="12"/>
                  </a:cubicBezTo>
                  <a:cubicBezTo>
                    <a:pt x="29" y="12"/>
                    <a:pt x="28" y="12"/>
                    <a:pt x="29" y="12"/>
                  </a:cubicBezTo>
                  <a:cubicBezTo>
                    <a:pt x="29" y="12"/>
                    <a:pt x="29" y="12"/>
                    <a:pt x="29" y="12"/>
                  </a:cubicBezTo>
                  <a:cubicBezTo>
                    <a:pt x="29" y="12"/>
                    <a:pt x="29" y="12"/>
                    <a:pt x="29" y="12"/>
                  </a:cubicBezTo>
                  <a:cubicBezTo>
                    <a:pt x="29" y="12"/>
                    <a:pt x="29" y="12"/>
                    <a:pt x="29" y="13"/>
                  </a:cubicBezTo>
                  <a:cubicBezTo>
                    <a:pt x="29" y="13"/>
                    <a:pt x="30" y="12"/>
                    <a:pt x="30" y="12"/>
                  </a:cubicBezTo>
                  <a:cubicBezTo>
                    <a:pt x="30" y="12"/>
                    <a:pt x="30" y="13"/>
                    <a:pt x="30" y="13"/>
                  </a:cubicBezTo>
                  <a:cubicBezTo>
                    <a:pt x="30" y="13"/>
                    <a:pt x="30" y="13"/>
                    <a:pt x="30" y="13"/>
                  </a:cubicBezTo>
                  <a:cubicBezTo>
                    <a:pt x="30" y="13"/>
                    <a:pt x="30" y="13"/>
                    <a:pt x="29" y="13"/>
                  </a:cubicBezTo>
                  <a:cubicBezTo>
                    <a:pt x="29" y="13"/>
                    <a:pt x="29" y="13"/>
                    <a:pt x="29" y="13"/>
                  </a:cubicBezTo>
                  <a:cubicBezTo>
                    <a:pt x="29" y="13"/>
                    <a:pt x="29" y="13"/>
                    <a:pt x="29" y="13"/>
                  </a:cubicBezTo>
                  <a:cubicBezTo>
                    <a:pt x="29" y="13"/>
                    <a:pt x="29" y="13"/>
                    <a:pt x="29" y="13"/>
                  </a:cubicBezTo>
                  <a:cubicBezTo>
                    <a:pt x="29" y="13"/>
                    <a:pt x="29" y="13"/>
                    <a:pt x="29" y="13"/>
                  </a:cubicBezTo>
                  <a:cubicBezTo>
                    <a:pt x="28" y="14"/>
                    <a:pt x="28" y="13"/>
                    <a:pt x="28" y="13"/>
                  </a:cubicBezTo>
                  <a:cubicBezTo>
                    <a:pt x="28" y="14"/>
                    <a:pt x="28" y="14"/>
                    <a:pt x="28" y="14"/>
                  </a:cubicBezTo>
                  <a:cubicBezTo>
                    <a:pt x="28" y="15"/>
                    <a:pt x="27" y="14"/>
                    <a:pt x="27" y="15"/>
                  </a:cubicBezTo>
                  <a:cubicBezTo>
                    <a:pt x="27" y="15"/>
                    <a:pt x="27" y="16"/>
                    <a:pt x="27" y="16"/>
                  </a:cubicBezTo>
                  <a:cubicBezTo>
                    <a:pt x="27" y="17"/>
                    <a:pt x="27" y="17"/>
                    <a:pt x="27" y="17"/>
                  </a:cubicBezTo>
                  <a:cubicBezTo>
                    <a:pt x="25" y="19"/>
                    <a:pt x="22" y="20"/>
                    <a:pt x="18" y="20"/>
                  </a:cubicBezTo>
                  <a:cubicBezTo>
                    <a:pt x="16" y="20"/>
                    <a:pt x="13" y="20"/>
                    <a:pt x="11" y="20"/>
                  </a:cubicBezTo>
                  <a:cubicBezTo>
                    <a:pt x="11" y="20"/>
                    <a:pt x="11" y="20"/>
                    <a:pt x="11" y="20"/>
                  </a:cubicBezTo>
                  <a:cubicBezTo>
                    <a:pt x="11" y="20"/>
                    <a:pt x="11" y="20"/>
                    <a:pt x="11" y="19"/>
                  </a:cubicBezTo>
                  <a:cubicBezTo>
                    <a:pt x="11" y="19"/>
                    <a:pt x="11" y="19"/>
                    <a:pt x="11" y="19"/>
                  </a:cubicBezTo>
                  <a:cubicBezTo>
                    <a:pt x="11" y="19"/>
                    <a:pt x="11" y="19"/>
                    <a:pt x="11" y="19"/>
                  </a:cubicBezTo>
                  <a:cubicBezTo>
                    <a:pt x="11" y="19"/>
                    <a:pt x="11" y="19"/>
                    <a:pt x="11" y="19"/>
                  </a:cubicBezTo>
                  <a:cubicBezTo>
                    <a:pt x="11" y="18"/>
                    <a:pt x="11" y="19"/>
                    <a:pt x="11" y="19"/>
                  </a:cubicBezTo>
                  <a:cubicBezTo>
                    <a:pt x="11" y="19"/>
                    <a:pt x="11" y="19"/>
                    <a:pt x="11" y="19"/>
                  </a:cubicBezTo>
                  <a:cubicBezTo>
                    <a:pt x="11" y="18"/>
                    <a:pt x="11" y="18"/>
                    <a:pt x="11" y="18"/>
                  </a:cubicBezTo>
                  <a:cubicBezTo>
                    <a:pt x="11" y="18"/>
                    <a:pt x="11" y="18"/>
                    <a:pt x="11" y="18"/>
                  </a:cubicBezTo>
                  <a:cubicBezTo>
                    <a:pt x="11" y="18"/>
                    <a:pt x="11" y="18"/>
                    <a:pt x="11" y="18"/>
                  </a:cubicBezTo>
                  <a:cubicBezTo>
                    <a:pt x="11" y="18"/>
                    <a:pt x="11" y="18"/>
                    <a:pt x="11" y="18"/>
                  </a:cubicBezTo>
                  <a:cubicBezTo>
                    <a:pt x="11" y="18"/>
                    <a:pt x="11" y="17"/>
                    <a:pt x="11" y="17"/>
                  </a:cubicBezTo>
                  <a:cubicBezTo>
                    <a:pt x="11" y="17"/>
                    <a:pt x="11" y="17"/>
                    <a:pt x="11" y="17"/>
                  </a:cubicBezTo>
                  <a:cubicBezTo>
                    <a:pt x="11" y="17"/>
                    <a:pt x="11" y="17"/>
                    <a:pt x="11" y="17"/>
                  </a:cubicBezTo>
                  <a:cubicBezTo>
                    <a:pt x="12" y="16"/>
                    <a:pt x="11" y="16"/>
                    <a:pt x="11" y="15"/>
                  </a:cubicBezTo>
                  <a:cubicBezTo>
                    <a:pt x="11" y="15"/>
                    <a:pt x="11" y="15"/>
                    <a:pt x="11" y="15"/>
                  </a:cubicBezTo>
                  <a:cubicBezTo>
                    <a:pt x="11" y="15"/>
                    <a:pt x="11" y="15"/>
                    <a:pt x="11" y="14"/>
                  </a:cubicBezTo>
                  <a:cubicBezTo>
                    <a:pt x="11" y="14"/>
                    <a:pt x="11" y="14"/>
                    <a:pt x="11" y="14"/>
                  </a:cubicBezTo>
                  <a:cubicBezTo>
                    <a:pt x="11" y="14"/>
                    <a:pt x="11" y="14"/>
                    <a:pt x="11" y="14"/>
                  </a:cubicBezTo>
                  <a:cubicBezTo>
                    <a:pt x="9" y="13"/>
                    <a:pt x="10" y="13"/>
                    <a:pt x="9" y="13"/>
                  </a:cubicBezTo>
                  <a:cubicBezTo>
                    <a:pt x="9" y="13"/>
                    <a:pt x="8" y="13"/>
                    <a:pt x="8" y="13"/>
                  </a:cubicBezTo>
                  <a:cubicBezTo>
                    <a:pt x="8" y="13"/>
                    <a:pt x="8" y="12"/>
                    <a:pt x="8" y="12"/>
                  </a:cubicBezTo>
                  <a:cubicBezTo>
                    <a:pt x="7" y="12"/>
                    <a:pt x="7" y="12"/>
                    <a:pt x="7" y="11"/>
                  </a:cubicBezTo>
                  <a:cubicBezTo>
                    <a:pt x="7" y="11"/>
                    <a:pt x="7" y="11"/>
                    <a:pt x="7" y="11"/>
                  </a:cubicBezTo>
                  <a:cubicBezTo>
                    <a:pt x="7" y="12"/>
                    <a:pt x="7" y="12"/>
                    <a:pt x="7" y="12"/>
                  </a:cubicBezTo>
                  <a:cubicBezTo>
                    <a:pt x="7" y="12"/>
                    <a:pt x="7" y="12"/>
                    <a:pt x="6" y="12"/>
                  </a:cubicBezTo>
                  <a:cubicBezTo>
                    <a:pt x="6" y="12"/>
                    <a:pt x="6" y="12"/>
                    <a:pt x="5" y="12"/>
                  </a:cubicBezTo>
                  <a:cubicBezTo>
                    <a:pt x="5" y="12"/>
                    <a:pt x="5" y="12"/>
                    <a:pt x="5" y="12"/>
                  </a:cubicBezTo>
                  <a:cubicBezTo>
                    <a:pt x="5" y="12"/>
                    <a:pt x="5" y="11"/>
                    <a:pt x="5" y="12"/>
                  </a:cubicBezTo>
                  <a:cubicBezTo>
                    <a:pt x="5" y="12"/>
                    <a:pt x="4" y="12"/>
                    <a:pt x="4" y="12"/>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3" y="11"/>
                    <a:pt x="3" y="11"/>
                  </a:cubicBezTo>
                  <a:cubicBezTo>
                    <a:pt x="3" y="10"/>
                    <a:pt x="3" y="10"/>
                    <a:pt x="4" y="10"/>
                  </a:cubicBezTo>
                  <a:cubicBezTo>
                    <a:pt x="4" y="10"/>
                    <a:pt x="4" y="10"/>
                    <a:pt x="4" y="10"/>
                  </a:cubicBezTo>
                  <a:cubicBezTo>
                    <a:pt x="4" y="10"/>
                    <a:pt x="4" y="10"/>
                    <a:pt x="4" y="10"/>
                  </a:cubicBezTo>
                  <a:cubicBezTo>
                    <a:pt x="5" y="10"/>
                    <a:pt x="4" y="10"/>
                    <a:pt x="5" y="10"/>
                  </a:cubicBezTo>
                  <a:cubicBezTo>
                    <a:pt x="5" y="10"/>
                    <a:pt x="5" y="10"/>
                    <a:pt x="5" y="10"/>
                  </a:cubicBezTo>
                  <a:cubicBezTo>
                    <a:pt x="5" y="10"/>
                    <a:pt x="5" y="10"/>
                    <a:pt x="5" y="10"/>
                  </a:cubicBezTo>
                  <a:cubicBezTo>
                    <a:pt x="5" y="11"/>
                    <a:pt x="5" y="10"/>
                    <a:pt x="5" y="10"/>
                  </a:cubicBezTo>
                  <a:cubicBezTo>
                    <a:pt x="5" y="10"/>
                    <a:pt x="5" y="10"/>
                    <a:pt x="5" y="10"/>
                  </a:cubicBezTo>
                  <a:cubicBezTo>
                    <a:pt x="5" y="10"/>
                    <a:pt x="5" y="10"/>
                    <a:pt x="5" y="10"/>
                  </a:cubicBezTo>
                  <a:cubicBezTo>
                    <a:pt x="5" y="10"/>
                    <a:pt x="5" y="10"/>
                    <a:pt x="5" y="10"/>
                  </a:cubicBezTo>
                  <a:cubicBezTo>
                    <a:pt x="5" y="9"/>
                    <a:pt x="5" y="9"/>
                    <a:pt x="5" y="9"/>
                  </a:cubicBezTo>
                  <a:cubicBezTo>
                    <a:pt x="5" y="9"/>
                    <a:pt x="5" y="9"/>
                    <a:pt x="5" y="9"/>
                  </a:cubicBezTo>
                  <a:cubicBezTo>
                    <a:pt x="5" y="9"/>
                    <a:pt x="5" y="9"/>
                    <a:pt x="5" y="9"/>
                  </a:cubicBezTo>
                  <a:cubicBezTo>
                    <a:pt x="6" y="8"/>
                    <a:pt x="6" y="8"/>
                    <a:pt x="6" y="8"/>
                  </a:cubicBezTo>
                  <a:cubicBezTo>
                    <a:pt x="6" y="8"/>
                    <a:pt x="6" y="8"/>
                    <a:pt x="6" y="8"/>
                  </a:cubicBezTo>
                  <a:cubicBezTo>
                    <a:pt x="7" y="8"/>
                    <a:pt x="7" y="8"/>
                    <a:pt x="7" y="7"/>
                  </a:cubicBezTo>
                  <a:cubicBezTo>
                    <a:pt x="7" y="7"/>
                    <a:pt x="7" y="7"/>
                    <a:pt x="7" y="7"/>
                  </a:cubicBezTo>
                  <a:cubicBezTo>
                    <a:pt x="7" y="7"/>
                    <a:pt x="6" y="7"/>
                    <a:pt x="6" y="7"/>
                  </a:cubicBezTo>
                  <a:cubicBezTo>
                    <a:pt x="7" y="7"/>
                    <a:pt x="7" y="6"/>
                    <a:pt x="7" y="7"/>
                  </a:cubicBezTo>
                  <a:cubicBezTo>
                    <a:pt x="7" y="7"/>
                    <a:pt x="7" y="7"/>
                    <a:pt x="7" y="7"/>
                  </a:cubicBezTo>
                  <a:cubicBezTo>
                    <a:pt x="7" y="7"/>
                    <a:pt x="7" y="7"/>
                    <a:pt x="8" y="7"/>
                  </a:cubicBezTo>
                  <a:cubicBezTo>
                    <a:pt x="8" y="7"/>
                    <a:pt x="8" y="7"/>
                    <a:pt x="8" y="7"/>
                  </a:cubicBezTo>
                  <a:cubicBezTo>
                    <a:pt x="8" y="7"/>
                    <a:pt x="7" y="7"/>
                    <a:pt x="7" y="7"/>
                  </a:cubicBezTo>
                  <a:cubicBezTo>
                    <a:pt x="7" y="6"/>
                    <a:pt x="7" y="6"/>
                    <a:pt x="7" y="6"/>
                  </a:cubicBezTo>
                  <a:cubicBezTo>
                    <a:pt x="7" y="6"/>
                    <a:pt x="7" y="6"/>
                    <a:pt x="7" y="6"/>
                  </a:cubicBezTo>
                  <a:cubicBezTo>
                    <a:pt x="7" y="6"/>
                    <a:pt x="7" y="5"/>
                    <a:pt x="7" y="5"/>
                  </a:cubicBezTo>
                  <a:cubicBezTo>
                    <a:pt x="7" y="5"/>
                    <a:pt x="7" y="6"/>
                    <a:pt x="7" y="6"/>
                  </a:cubicBezTo>
                  <a:cubicBezTo>
                    <a:pt x="6" y="5"/>
                    <a:pt x="6" y="5"/>
                    <a:pt x="6" y="5"/>
                  </a:cubicBezTo>
                  <a:cubicBezTo>
                    <a:pt x="6" y="5"/>
                    <a:pt x="6" y="5"/>
                    <a:pt x="6" y="5"/>
                  </a:cubicBezTo>
                  <a:cubicBezTo>
                    <a:pt x="6" y="6"/>
                    <a:pt x="5" y="6"/>
                    <a:pt x="5" y="7"/>
                  </a:cubicBezTo>
                  <a:cubicBezTo>
                    <a:pt x="5" y="7"/>
                    <a:pt x="5" y="7"/>
                    <a:pt x="5" y="7"/>
                  </a:cubicBezTo>
                  <a:cubicBezTo>
                    <a:pt x="5" y="7"/>
                    <a:pt x="5" y="6"/>
                    <a:pt x="5" y="6"/>
                  </a:cubicBezTo>
                  <a:cubicBezTo>
                    <a:pt x="5" y="6"/>
                    <a:pt x="5" y="6"/>
                    <a:pt x="5" y="6"/>
                  </a:cubicBezTo>
                  <a:cubicBezTo>
                    <a:pt x="5" y="6"/>
                    <a:pt x="5" y="6"/>
                    <a:pt x="5" y="6"/>
                  </a:cubicBezTo>
                  <a:cubicBezTo>
                    <a:pt x="5" y="6"/>
                    <a:pt x="5" y="6"/>
                    <a:pt x="5" y="6"/>
                  </a:cubicBezTo>
                  <a:cubicBezTo>
                    <a:pt x="5" y="6"/>
                    <a:pt x="5" y="6"/>
                    <a:pt x="5" y="5"/>
                  </a:cubicBezTo>
                  <a:cubicBezTo>
                    <a:pt x="5" y="5"/>
                    <a:pt x="5" y="5"/>
                    <a:pt x="5" y="5"/>
                  </a:cubicBezTo>
                  <a:cubicBezTo>
                    <a:pt x="5" y="5"/>
                    <a:pt x="6" y="5"/>
                    <a:pt x="6" y="5"/>
                  </a:cubicBezTo>
                  <a:cubicBezTo>
                    <a:pt x="6" y="5"/>
                    <a:pt x="6" y="5"/>
                    <a:pt x="6" y="5"/>
                  </a:cubicBezTo>
                  <a:cubicBezTo>
                    <a:pt x="6" y="5"/>
                    <a:pt x="6" y="5"/>
                    <a:pt x="6" y="5"/>
                  </a:cubicBezTo>
                  <a:cubicBezTo>
                    <a:pt x="6" y="5"/>
                    <a:pt x="6" y="4"/>
                    <a:pt x="6" y="4"/>
                  </a:cubicBezTo>
                  <a:cubicBezTo>
                    <a:pt x="6" y="4"/>
                    <a:pt x="6" y="4"/>
                    <a:pt x="6" y="4"/>
                  </a:cubicBezTo>
                  <a:cubicBezTo>
                    <a:pt x="6" y="4"/>
                    <a:pt x="6" y="4"/>
                    <a:pt x="7" y="4"/>
                  </a:cubicBezTo>
                  <a:cubicBezTo>
                    <a:pt x="7" y="5"/>
                    <a:pt x="6" y="5"/>
                    <a:pt x="6" y="5"/>
                  </a:cubicBezTo>
                  <a:cubicBezTo>
                    <a:pt x="6" y="5"/>
                    <a:pt x="6" y="5"/>
                    <a:pt x="6" y="5"/>
                  </a:cubicBezTo>
                  <a:cubicBezTo>
                    <a:pt x="6" y="5"/>
                    <a:pt x="6" y="5"/>
                    <a:pt x="6" y="5"/>
                  </a:cubicBezTo>
                  <a:cubicBezTo>
                    <a:pt x="6" y="5"/>
                    <a:pt x="6" y="5"/>
                    <a:pt x="6" y="5"/>
                  </a:cubicBezTo>
                  <a:cubicBezTo>
                    <a:pt x="6"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5"/>
                    <a:pt x="7" y="5"/>
                  </a:cubicBezTo>
                  <a:cubicBezTo>
                    <a:pt x="7" y="5"/>
                    <a:pt x="7" y="4"/>
                    <a:pt x="7" y="4"/>
                  </a:cubicBezTo>
                  <a:cubicBezTo>
                    <a:pt x="7" y="4"/>
                    <a:pt x="7" y="4"/>
                    <a:pt x="7" y="4"/>
                  </a:cubicBezTo>
                  <a:cubicBezTo>
                    <a:pt x="7" y="4"/>
                    <a:pt x="7" y="4"/>
                    <a:pt x="7" y="4"/>
                  </a:cubicBezTo>
                  <a:cubicBezTo>
                    <a:pt x="7" y="4"/>
                    <a:pt x="7" y="4"/>
                    <a:pt x="7" y="4"/>
                  </a:cubicBezTo>
                  <a:cubicBezTo>
                    <a:pt x="7" y="4"/>
                    <a:pt x="7" y="4"/>
                    <a:pt x="7" y="4"/>
                  </a:cubicBezTo>
                  <a:cubicBezTo>
                    <a:pt x="7" y="4"/>
                    <a:pt x="6" y="4"/>
                    <a:pt x="6" y="4"/>
                  </a:cubicBezTo>
                  <a:cubicBezTo>
                    <a:pt x="7" y="3"/>
                    <a:pt x="7" y="3"/>
                    <a:pt x="7" y="3"/>
                  </a:cubicBezTo>
                  <a:cubicBezTo>
                    <a:pt x="7" y="3"/>
                    <a:pt x="7" y="3"/>
                    <a:pt x="7" y="3"/>
                  </a:cubicBezTo>
                  <a:cubicBezTo>
                    <a:pt x="7" y="3"/>
                    <a:pt x="8" y="3"/>
                    <a:pt x="8" y="3"/>
                  </a:cubicBezTo>
                  <a:cubicBezTo>
                    <a:pt x="8" y="3"/>
                    <a:pt x="8" y="3"/>
                    <a:pt x="8" y="3"/>
                  </a:cubicBezTo>
                  <a:cubicBezTo>
                    <a:pt x="8" y="3"/>
                    <a:pt x="8" y="3"/>
                    <a:pt x="8" y="3"/>
                  </a:cubicBezTo>
                  <a:cubicBezTo>
                    <a:pt x="8" y="4"/>
                    <a:pt x="8" y="4"/>
                    <a:pt x="8" y="4"/>
                  </a:cubicBezTo>
                  <a:cubicBezTo>
                    <a:pt x="8" y="4"/>
                    <a:pt x="8" y="4"/>
                    <a:pt x="8" y="4"/>
                  </a:cubicBezTo>
                  <a:cubicBezTo>
                    <a:pt x="8" y="4"/>
                    <a:pt x="8" y="5"/>
                    <a:pt x="8" y="5"/>
                  </a:cubicBezTo>
                  <a:cubicBezTo>
                    <a:pt x="8" y="5"/>
                    <a:pt x="8" y="5"/>
                    <a:pt x="8" y="5"/>
                  </a:cubicBezTo>
                  <a:cubicBezTo>
                    <a:pt x="9" y="5"/>
                    <a:pt x="8" y="5"/>
                    <a:pt x="9" y="4"/>
                  </a:cubicBezTo>
                  <a:cubicBezTo>
                    <a:pt x="10" y="4"/>
                    <a:pt x="10" y="4"/>
                    <a:pt x="10" y="4"/>
                  </a:cubicBezTo>
                  <a:cubicBezTo>
                    <a:pt x="10" y="4"/>
                    <a:pt x="10" y="4"/>
                    <a:pt x="10" y="3"/>
                  </a:cubicBezTo>
                  <a:cubicBezTo>
                    <a:pt x="10" y="3"/>
                    <a:pt x="10" y="3"/>
                    <a:pt x="10" y="3"/>
                  </a:cubicBezTo>
                  <a:cubicBezTo>
                    <a:pt x="11" y="3"/>
                    <a:pt x="10" y="2"/>
                    <a:pt x="11" y="2"/>
                  </a:cubicBezTo>
                  <a:cubicBezTo>
                    <a:pt x="11" y="2"/>
                    <a:pt x="11" y="2"/>
                    <a:pt x="11" y="2"/>
                  </a:cubicBezTo>
                  <a:cubicBezTo>
                    <a:pt x="10" y="2"/>
                    <a:pt x="10" y="2"/>
                    <a:pt x="10" y="2"/>
                  </a:cubicBezTo>
                  <a:cubicBezTo>
                    <a:pt x="10" y="2"/>
                    <a:pt x="10" y="2"/>
                    <a:pt x="10" y="2"/>
                  </a:cubicBezTo>
                  <a:cubicBezTo>
                    <a:pt x="9" y="2"/>
                    <a:pt x="9" y="2"/>
                    <a:pt x="9" y="2"/>
                  </a:cubicBezTo>
                  <a:cubicBezTo>
                    <a:pt x="9" y="2"/>
                    <a:pt x="8" y="2"/>
                    <a:pt x="8" y="2"/>
                  </a:cubicBezTo>
                  <a:cubicBezTo>
                    <a:pt x="8" y="2"/>
                    <a:pt x="8" y="2"/>
                    <a:pt x="8" y="2"/>
                  </a:cubicBezTo>
                  <a:cubicBezTo>
                    <a:pt x="7" y="2"/>
                    <a:pt x="7" y="3"/>
                    <a:pt x="6" y="3"/>
                  </a:cubicBezTo>
                  <a:cubicBezTo>
                    <a:pt x="6" y="3"/>
                    <a:pt x="6" y="3"/>
                    <a:pt x="6" y="3"/>
                  </a:cubicBezTo>
                  <a:cubicBezTo>
                    <a:pt x="6" y="3"/>
                    <a:pt x="6" y="3"/>
                    <a:pt x="6" y="3"/>
                  </a:cubicBezTo>
                  <a:cubicBezTo>
                    <a:pt x="6" y="3"/>
                    <a:pt x="6" y="3"/>
                    <a:pt x="6" y="3"/>
                  </a:cubicBezTo>
                  <a:cubicBezTo>
                    <a:pt x="6" y="3"/>
                    <a:pt x="6" y="3"/>
                    <a:pt x="6" y="3"/>
                  </a:cubicBezTo>
                  <a:cubicBezTo>
                    <a:pt x="6" y="3"/>
                    <a:pt x="6" y="3"/>
                    <a:pt x="6" y="3"/>
                  </a:cubicBezTo>
                  <a:cubicBezTo>
                    <a:pt x="6" y="3"/>
                    <a:pt x="6" y="4"/>
                    <a:pt x="6" y="4"/>
                  </a:cubicBezTo>
                  <a:cubicBezTo>
                    <a:pt x="6" y="4"/>
                    <a:pt x="6" y="3"/>
                    <a:pt x="6" y="4"/>
                  </a:cubicBezTo>
                  <a:cubicBezTo>
                    <a:pt x="6" y="4"/>
                    <a:pt x="6" y="4"/>
                    <a:pt x="6" y="4"/>
                  </a:cubicBezTo>
                  <a:cubicBezTo>
                    <a:pt x="6" y="4"/>
                    <a:pt x="6" y="4"/>
                    <a:pt x="6" y="4"/>
                  </a:cubicBezTo>
                  <a:cubicBezTo>
                    <a:pt x="6" y="4"/>
                    <a:pt x="6" y="4"/>
                    <a:pt x="6" y="4"/>
                  </a:cubicBezTo>
                  <a:cubicBezTo>
                    <a:pt x="6" y="4"/>
                    <a:pt x="5" y="4"/>
                    <a:pt x="5" y="4"/>
                  </a:cubicBezTo>
                  <a:cubicBezTo>
                    <a:pt x="5" y="4"/>
                    <a:pt x="5" y="4"/>
                    <a:pt x="5" y="4"/>
                  </a:cubicBezTo>
                  <a:cubicBezTo>
                    <a:pt x="5" y="4"/>
                    <a:pt x="5" y="4"/>
                    <a:pt x="5" y="4"/>
                  </a:cubicBezTo>
                  <a:cubicBezTo>
                    <a:pt x="5" y="5"/>
                    <a:pt x="5" y="5"/>
                    <a:pt x="5" y="5"/>
                  </a:cubicBezTo>
                  <a:cubicBezTo>
                    <a:pt x="5" y="5"/>
                    <a:pt x="5" y="5"/>
                    <a:pt x="5" y="5"/>
                  </a:cubicBezTo>
                  <a:cubicBezTo>
                    <a:pt x="5" y="5"/>
                    <a:pt x="5" y="4"/>
                    <a:pt x="5" y="4"/>
                  </a:cubicBezTo>
                  <a:cubicBezTo>
                    <a:pt x="5" y="4"/>
                    <a:pt x="4" y="4"/>
                    <a:pt x="4" y="4"/>
                  </a:cubicBezTo>
                  <a:cubicBezTo>
                    <a:pt x="4" y="5"/>
                    <a:pt x="4" y="4"/>
                    <a:pt x="4" y="4"/>
                  </a:cubicBezTo>
                  <a:cubicBezTo>
                    <a:pt x="4" y="5"/>
                    <a:pt x="3" y="5"/>
                    <a:pt x="3" y="5"/>
                  </a:cubicBezTo>
                  <a:cubicBezTo>
                    <a:pt x="3" y="5"/>
                    <a:pt x="4" y="5"/>
                    <a:pt x="4" y="5"/>
                  </a:cubicBezTo>
                  <a:cubicBezTo>
                    <a:pt x="4" y="5"/>
                    <a:pt x="4" y="5"/>
                    <a:pt x="4" y="5"/>
                  </a:cubicBezTo>
                  <a:cubicBezTo>
                    <a:pt x="4" y="5"/>
                    <a:pt x="3" y="5"/>
                    <a:pt x="3" y="5"/>
                  </a:cubicBezTo>
                  <a:cubicBezTo>
                    <a:pt x="3" y="6"/>
                    <a:pt x="2" y="6"/>
                    <a:pt x="2" y="6"/>
                  </a:cubicBezTo>
                  <a:cubicBezTo>
                    <a:pt x="1" y="6"/>
                    <a:pt x="1" y="7"/>
                    <a:pt x="1" y="7"/>
                  </a:cubicBezTo>
                  <a:cubicBezTo>
                    <a:pt x="2" y="4"/>
                    <a:pt x="6" y="1"/>
                    <a:pt x="12" y="0"/>
                  </a:cubicBezTo>
                  <a:close/>
                  <a:moveTo>
                    <a:pt x="30" y="12"/>
                  </a:moveTo>
                  <a:cubicBezTo>
                    <a:pt x="30" y="12"/>
                    <a:pt x="30" y="12"/>
                    <a:pt x="30" y="12"/>
                  </a:cubicBezTo>
                  <a:cubicBezTo>
                    <a:pt x="30" y="12"/>
                    <a:pt x="30" y="12"/>
                    <a:pt x="30" y="12"/>
                  </a:cubicBezTo>
                  <a:cubicBezTo>
                    <a:pt x="30" y="12"/>
                    <a:pt x="30" y="12"/>
                    <a:pt x="30" y="12"/>
                  </a:cubicBezTo>
                  <a:close/>
                  <a:moveTo>
                    <a:pt x="10" y="19"/>
                  </a:moveTo>
                  <a:cubicBezTo>
                    <a:pt x="5" y="18"/>
                    <a:pt x="2" y="15"/>
                    <a:pt x="1" y="12"/>
                  </a:cubicBezTo>
                  <a:cubicBezTo>
                    <a:pt x="0" y="10"/>
                    <a:pt x="0" y="9"/>
                    <a:pt x="0" y="8"/>
                  </a:cubicBezTo>
                  <a:cubicBezTo>
                    <a:pt x="1" y="8"/>
                    <a:pt x="1" y="8"/>
                    <a:pt x="1" y="8"/>
                  </a:cubicBezTo>
                  <a:cubicBezTo>
                    <a:pt x="1" y="7"/>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8"/>
                  </a:cubicBezTo>
                  <a:cubicBezTo>
                    <a:pt x="1" y="8"/>
                    <a:pt x="1" y="8"/>
                    <a:pt x="1" y="9"/>
                  </a:cubicBezTo>
                  <a:cubicBezTo>
                    <a:pt x="1" y="9"/>
                    <a:pt x="1" y="10"/>
                    <a:pt x="1" y="10"/>
                  </a:cubicBezTo>
                  <a:cubicBezTo>
                    <a:pt x="1" y="10"/>
                    <a:pt x="1" y="10"/>
                    <a:pt x="1" y="10"/>
                  </a:cubicBezTo>
                  <a:cubicBezTo>
                    <a:pt x="1" y="10"/>
                    <a:pt x="1" y="10"/>
                    <a:pt x="1" y="10"/>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2" y="11"/>
                  </a:cubicBezTo>
                  <a:cubicBezTo>
                    <a:pt x="3" y="12"/>
                    <a:pt x="3" y="12"/>
                    <a:pt x="4" y="12"/>
                  </a:cubicBezTo>
                  <a:cubicBezTo>
                    <a:pt x="4" y="12"/>
                    <a:pt x="4" y="12"/>
                    <a:pt x="4" y="12"/>
                  </a:cubicBezTo>
                  <a:cubicBezTo>
                    <a:pt x="4" y="12"/>
                    <a:pt x="4" y="12"/>
                    <a:pt x="4" y="12"/>
                  </a:cubicBezTo>
                  <a:cubicBezTo>
                    <a:pt x="5" y="12"/>
                    <a:pt x="5" y="12"/>
                    <a:pt x="5" y="12"/>
                  </a:cubicBezTo>
                  <a:cubicBezTo>
                    <a:pt x="5" y="13"/>
                    <a:pt x="5" y="13"/>
                    <a:pt x="6" y="13"/>
                  </a:cubicBezTo>
                  <a:cubicBezTo>
                    <a:pt x="6" y="13"/>
                    <a:pt x="5" y="12"/>
                    <a:pt x="5" y="12"/>
                  </a:cubicBezTo>
                  <a:cubicBezTo>
                    <a:pt x="5" y="12"/>
                    <a:pt x="6" y="12"/>
                    <a:pt x="6" y="12"/>
                  </a:cubicBezTo>
                  <a:cubicBezTo>
                    <a:pt x="6" y="12"/>
                    <a:pt x="6" y="12"/>
                    <a:pt x="6" y="13"/>
                  </a:cubicBezTo>
                  <a:cubicBezTo>
                    <a:pt x="6" y="13"/>
                    <a:pt x="6" y="13"/>
                    <a:pt x="6" y="13"/>
                  </a:cubicBezTo>
                  <a:cubicBezTo>
                    <a:pt x="6" y="13"/>
                    <a:pt x="6" y="13"/>
                    <a:pt x="6" y="13"/>
                  </a:cubicBezTo>
                  <a:cubicBezTo>
                    <a:pt x="6" y="13"/>
                    <a:pt x="6" y="13"/>
                    <a:pt x="6" y="13"/>
                  </a:cubicBezTo>
                  <a:cubicBezTo>
                    <a:pt x="6" y="13"/>
                    <a:pt x="6" y="13"/>
                    <a:pt x="6" y="13"/>
                  </a:cubicBezTo>
                  <a:cubicBezTo>
                    <a:pt x="6" y="13"/>
                    <a:pt x="6" y="13"/>
                    <a:pt x="6" y="14"/>
                  </a:cubicBezTo>
                  <a:cubicBezTo>
                    <a:pt x="6" y="14"/>
                    <a:pt x="6" y="14"/>
                    <a:pt x="6" y="14"/>
                  </a:cubicBezTo>
                  <a:cubicBezTo>
                    <a:pt x="6" y="14"/>
                    <a:pt x="7" y="15"/>
                    <a:pt x="7" y="15"/>
                  </a:cubicBezTo>
                  <a:cubicBezTo>
                    <a:pt x="7" y="15"/>
                    <a:pt x="7" y="15"/>
                    <a:pt x="7" y="15"/>
                  </a:cubicBezTo>
                  <a:cubicBezTo>
                    <a:pt x="8" y="16"/>
                    <a:pt x="8" y="15"/>
                    <a:pt x="8" y="16"/>
                  </a:cubicBezTo>
                  <a:cubicBezTo>
                    <a:pt x="8" y="16"/>
                    <a:pt x="9" y="17"/>
                    <a:pt x="9" y="18"/>
                  </a:cubicBezTo>
                  <a:cubicBezTo>
                    <a:pt x="9" y="18"/>
                    <a:pt x="9" y="18"/>
                    <a:pt x="9" y="19"/>
                  </a:cubicBezTo>
                  <a:cubicBezTo>
                    <a:pt x="10" y="19"/>
                    <a:pt x="10" y="19"/>
                    <a:pt x="10" y="19"/>
                  </a:cubicBezTo>
                  <a:cubicBezTo>
                    <a:pt x="10" y="19"/>
                    <a:pt x="10" y="19"/>
                    <a:pt x="10" y="19"/>
                  </a:cubicBezTo>
                  <a:cubicBezTo>
                    <a:pt x="10" y="19"/>
                    <a:pt x="10" y="19"/>
                    <a:pt x="10" y="19"/>
                  </a:cubicBezTo>
                  <a:close/>
                  <a:moveTo>
                    <a:pt x="28" y="12"/>
                  </a:moveTo>
                  <a:cubicBezTo>
                    <a:pt x="28" y="12"/>
                    <a:pt x="29" y="12"/>
                    <a:pt x="29" y="12"/>
                  </a:cubicBezTo>
                  <a:cubicBezTo>
                    <a:pt x="29" y="12"/>
                    <a:pt x="29" y="12"/>
                    <a:pt x="28" y="12"/>
                  </a:cubicBezTo>
                  <a:cubicBezTo>
                    <a:pt x="28" y="12"/>
                    <a:pt x="28" y="12"/>
                    <a:pt x="28" y="12"/>
                  </a:cubicBezTo>
                  <a:cubicBezTo>
                    <a:pt x="28" y="12"/>
                    <a:pt x="28" y="12"/>
                    <a:pt x="28" y="12"/>
                  </a:cubicBezTo>
                  <a:close/>
                  <a:moveTo>
                    <a:pt x="28" y="12"/>
                  </a:moveTo>
                  <a:cubicBezTo>
                    <a:pt x="28" y="12"/>
                    <a:pt x="28" y="12"/>
                    <a:pt x="28" y="12"/>
                  </a:cubicBezTo>
                  <a:cubicBezTo>
                    <a:pt x="28" y="12"/>
                    <a:pt x="28" y="12"/>
                    <a:pt x="28" y="12"/>
                  </a:cubicBezTo>
                  <a:cubicBezTo>
                    <a:pt x="28" y="12"/>
                    <a:pt x="28" y="11"/>
                    <a:pt x="28" y="11"/>
                  </a:cubicBezTo>
                  <a:cubicBezTo>
                    <a:pt x="28" y="11"/>
                    <a:pt x="28" y="11"/>
                    <a:pt x="28" y="12"/>
                  </a:cubicBezTo>
                  <a:close/>
                  <a:moveTo>
                    <a:pt x="27" y="12"/>
                  </a:moveTo>
                  <a:cubicBezTo>
                    <a:pt x="27" y="12"/>
                    <a:pt x="27" y="13"/>
                    <a:pt x="27" y="13"/>
                  </a:cubicBezTo>
                  <a:cubicBezTo>
                    <a:pt x="27" y="13"/>
                    <a:pt x="27" y="13"/>
                    <a:pt x="28" y="13"/>
                  </a:cubicBezTo>
                  <a:cubicBezTo>
                    <a:pt x="28" y="13"/>
                    <a:pt x="28" y="13"/>
                    <a:pt x="28" y="13"/>
                  </a:cubicBezTo>
                  <a:cubicBezTo>
                    <a:pt x="28" y="12"/>
                    <a:pt x="28" y="12"/>
                    <a:pt x="28" y="12"/>
                  </a:cubicBezTo>
                  <a:cubicBezTo>
                    <a:pt x="28" y="12"/>
                    <a:pt x="28" y="12"/>
                    <a:pt x="28" y="12"/>
                  </a:cubicBezTo>
                  <a:cubicBezTo>
                    <a:pt x="28" y="12"/>
                    <a:pt x="28" y="12"/>
                    <a:pt x="28" y="12"/>
                  </a:cubicBezTo>
                  <a:cubicBezTo>
                    <a:pt x="28" y="12"/>
                    <a:pt x="27" y="12"/>
                    <a:pt x="27" y="12"/>
                  </a:cubicBezTo>
                  <a:cubicBezTo>
                    <a:pt x="27" y="12"/>
                    <a:pt x="27" y="12"/>
                    <a:pt x="27" y="12"/>
                  </a:cubicBezTo>
                  <a:close/>
                  <a:moveTo>
                    <a:pt x="29" y="12"/>
                  </a:moveTo>
                  <a:cubicBezTo>
                    <a:pt x="29" y="12"/>
                    <a:pt x="29" y="12"/>
                    <a:pt x="29" y="12"/>
                  </a:cubicBezTo>
                  <a:cubicBezTo>
                    <a:pt x="29" y="12"/>
                    <a:pt x="29" y="12"/>
                    <a:pt x="29" y="12"/>
                  </a:cubicBezTo>
                  <a:close/>
                  <a:moveTo>
                    <a:pt x="26" y="12"/>
                  </a:moveTo>
                  <a:cubicBezTo>
                    <a:pt x="26" y="12"/>
                    <a:pt x="26" y="12"/>
                    <a:pt x="26" y="12"/>
                  </a:cubicBezTo>
                  <a:cubicBezTo>
                    <a:pt x="26" y="12"/>
                    <a:pt x="26" y="12"/>
                    <a:pt x="27" y="12"/>
                  </a:cubicBezTo>
                  <a:cubicBezTo>
                    <a:pt x="27" y="12"/>
                    <a:pt x="27" y="12"/>
                    <a:pt x="27" y="12"/>
                  </a:cubicBezTo>
                  <a:cubicBezTo>
                    <a:pt x="27" y="12"/>
                    <a:pt x="27" y="12"/>
                    <a:pt x="26" y="12"/>
                  </a:cubicBezTo>
                  <a:close/>
                  <a:moveTo>
                    <a:pt x="26" y="12"/>
                  </a:moveTo>
                  <a:cubicBezTo>
                    <a:pt x="26" y="12"/>
                    <a:pt x="26" y="12"/>
                    <a:pt x="26" y="12"/>
                  </a:cubicBezTo>
                  <a:cubicBezTo>
                    <a:pt x="26" y="12"/>
                    <a:pt x="26" y="12"/>
                    <a:pt x="27" y="13"/>
                  </a:cubicBezTo>
                  <a:cubicBezTo>
                    <a:pt x="27" y="13"/>
                    <a:pt x="27" y="13"/>
                    <a:pt x="27" y="13"/>
                  </a:cubicBezTo>
                  <a:cubicBezTo>
                    <a:pt x="27" y="12"/>
                    <a:pt x="27" y="12"/>
                    <a:pt x="27" y="12"/>
                  </a:cubicBezTo>
                  <a:cubicBezTo>
                    <a:pt x="27" y="12"/>
                    <a:pt x="27" y="12"/>
                    <a:pt x="27" y="12"/>
                  </a:cubicBezTo>
                  <a:cubicBezTo>
                    <a:pt x="27" y="12"/>
                    <a:pt x="27" y="11"/>
                    <a:pt x="27" y="11"/>
                  </a:cubicBezTo>
                  <a:cubicBezTo>
                    <a:pt x="27" y="11"/>
                    <a:pt x="27" y="11"/>
                    <a:pt x="27" y="11"/>
                  </a:cubicBezTo>
                  <a:cubicBezTo>
                    <a:pt x="27" y="11"/>
                    <a:pt x="27" y="11"/>
                    <a:pt x="27" y="11"/>
                  </a:cubicBezTo>
                  <a:cubicBezTo>
                    <a:pt x="26" y="11"/>
                    <a:pt x="27" y="11"/>
                    <a:pt x="26" y="12"/>
                  </a:cubicBezTo>
                  <a:cubicBezTo>
                    <a:pt x="26" y="12"/>
                    <a:pt x="26" y="12"/>
                    <a:pt x="26" y="12"/>
                  </a:cubicBezTo>
                  <a:close/>
                  <a:moveTo>
                    <a:pt x="10" y="4"/>
                  </a:moveTo>
                  <a:cubicBezTo>
                    <a:pt x="10" y="4"/>
                    <a:pt x="10" y="4"/>
                    <a:pt x="11" y="4"/>
                  </a:cubicBezTo>
                  <a:cubicBezTo>
                    <a:pt x="11" y="4"/>
                    <a:pt x="11" y="4"/>
                    <a:pt x="11" y="4"/>
                  </a:cubicBezTo>
                  <a:cubicBezTo>
                    <a:pt x="11" y="4"/>
                    <a:pt x="11" y="4"/>
                    <a:pt x="11" y="4"/>
                  </a:cubicBezTo>
                  <a:cubicBezTo>
                    <a:pt x="11" y="4"/>
                    <a:pt x="11" y="4"/>
                    <a:pt x="11" y="4"/>
                  </a:cubicBezTo>
                  <a:cubicBezTo>
                    <a:pt x="10" y="4"/>
                    <a:pt x="10" y="4"/>
                    <a:pt x="10" y="4"/>
                  </a:cubicBezTo>
                  <a:close/>
                  <a:moveTo>
                    <a:pt x="4" y="5"/>
                  </a:moveTo>
                  <a:cubicBezTo>
                    <a:pt x="4" y="5"/>
                    <a:pt x="4" y="5"/>
                    <a:pt x="4" y="5"/>
                  </a:cubicBezTo>
                  <a:cubicBezTo>
                    <a:pt x="4" y="5"/>
                    <a:pt x="4" y="5"/>
                    <a:pt x="4" y="5"/>
                  </a:cubicBezTo>
                  <a:cubicBezTo>
                    <a:pt x="4" y="5"/>
                    <a:pt x="4" y="5"/>
                    <a:pt x="4" y="5"/>
                  </a:cubicBezTo>
                  <a:cubicBezTo>
                    <a:pt x="4" y="5"/>
                    <a:pt x="4" y="5"/>
                    <a:pt x="4" y="5"/>
                  </a:cubicBezTo>
                  <a:close/>
                  <a:moveTo>
                    <a:pt x="8" y="12"/>
                  </a:moveTo>
                  <a:cubicBezTo>
                    <a:pt x="8" y="12"/>
                    <a:pt x="8" y="12"/>
                    <a:pt x="8" y="12"/>
                  </a:cubicBezTo>
                  <a:cubicBezTo>
                    <a:pt x="8" y="12"/>
                    <a:pt x="8" y="12"/>
                    <a:pt x="8" y="12"/>
                  </a:cubicBezTo>
                  <a:cubicBezTo>
                    <a:pt x="8" y="12"/>
                    <a:pt x="8" y="12"/>
                    <a:pt x="8" y="12"/>
                  </a:cubicBezTo>
                  <a:cubicBezTo>
                    <a:pt x="7" y="12"/>
                    <a:pt x="8" y="12"/>
                    <a:pt x="8" y="12"/>
                  </a:cubicBezTo>
                  <a:close/>
                  <a:moveTo>
                    <a:pt x="6" y="11"/>
                  </a:moveTo>
                  <a:cubicBezTo>
                    <a:pt x="6" y="11"/>
                    <a:pt x="6" y="11"/>
                    <a:pt x="6" y="10"/>
                  </a:cubicBezTo>
                  <a:cubicBezTo>
                    <a:pt x="6" y="10"/>
                    <a:pt x="6" y="10"/>
                    <a:pt x="6" y="10"/>
                  </a:cubicBezTo>
                  <a:cubicBezTo>
                    <a:pt x="6" y="10"/>
                    <a:pt x="5" y="10"/>
                    <a:pt x="5" y="10"/>
                  </a:cubicBezTo>
                  <a:cubicBezTo>
                    <a:pt x="5" y="10"/>
                    <a:pt x="5" y="10"/>
                    <a:pt x="6" y="11"/>
                  </a:cubicBezTo>
                  <a:cubicBezTo>
                    <a:pt x="6" y="11"/>
                    <a:pt x="6" y="11"/>
                    <a:pt x="6" y="11"/>
                  </a:cubicBezTo>
                  <a:close/>
                  <a:moveTo>
                    <a:pt x="6" y="11"/>
                  </a:moveTo>
                  <a:cubicBezTo>
                    <a:pt x="6" y="11"/>
                    <a:pt x="5" y="11"/>
                    <a:pt x="5" y="11"/>
                  </a:cubicBezTo>
                  <a:cubicBezTo>
                    <a:pt x="5" y="11"/>
                    <a:pt x="5" y="12"/>
                    <a:pt x="6" y="11"/>
                  </a:cubicBezTo>
                  <a:close/>
                  <a:moveTo>
                    <a:pt x="7" y="11"/>
                  </a:move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lose/>
                  <a:moveTo>
                    <a:pt x="6" y="11"/>
                  </a:move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6" y="11"/>
                    <a:pt x="6" y="11"/>
                  </a:cubicBezTo>
                  <a:cubicBezTo>
                    <a:pt x="6" y="11"/>
                    <a:pt x="7" y="11"/>
                    <a:pt x="7" y="11"/>
                  </a:cubicBezTo>
                  <a:cubicBezTo>
                    <a:pt x="7" y="11"/>
                    <a:pt x="7" y="11"/>
                    <a:pt x="7" y="11"/>
                  </a:cubicBezTo>
                  <a:cubicBezTo>
                    <a:pt x="7" y="11"/>
                    <a:pt x="7" y="11"/>
                    <a:pt x="6" y="11"/>
                  </a:cubicBezTo>
                  <a:close/>
                  <a:moveTo>
                    <a:pt x="6" y="11"/>
                  </a:moveTo>
                  <a:cubicBezTo>
                    <a:pt x="6" y="11"/>
                    <a:pt x="6" y="11"/>
                    <a:pt x="6" y="11"/>
                  </a:cubicBezTo>
                  <a:cubicBezTo>
                    <a:pt x="6" y="11"/>
                    <a:pt x="6" y="11"/>
                    <a:pt x="5" y="11"/>
                  </a:cubicBezTo>
                  <a:cubicBezTo>
                    <a:pt x="5" y="11"/>
                    <a:pt x="5" y="11"/>
                    <a:pt x="5" y="11"/>
                  </a:cubicBezTo>
                  <a:cubicBezTo>
                    <a:pt x="5" y="11"/>
                    <a:pt x="5" y="11"/>
                    <a:pt x="4" y="11"/>
                  </a:cubicBezTo>
                  <a:cubicBezTo>
                    <a:pt x="4" y="11"/>
                    <a:pt x="4" y="11"/>
                    <a:pt x="5" y="11"/>
                  </a:cubicBezTo>
                  <a:cubicBezTo>
                    <a:pt x="5" y="11"/>
                    <a:pt x="5" y="11"/>
                    <a:pt x="5" y="11"/>
                  </a:cubicBezTo>
                  <a:cubicBezTo>
                    <a:pt x="5" y="11"/>
                    <a:pt x="5" y="11"/>
                    <a:pt x="6" y="11"/>
                  </a:cubicBezTo>
                  <a:cubicBezTo>
                    <a:pt x="6" y="11"/>
                    <a:pt x="6" y="11"/>
                    <a:pt x="6" y="11"/>
                  </a:cubicBezTo>
                  <a:close/>
                  <a:moveTo>
                    <a:pt x="5" y="4"/>
                  </a:moveTo>
                  <a:cubicBezTo>
                    <a:pt x="5" y="4"/>
                    <a:pt x="6" y="4"/>
                    <a:pt x="6" y="4"/>
                  </a:cubicBezTo>
                  <a:cubicBezTo>
                    <a:pt x="6" y="4"/>
                    <a:pt x="6" y="4"/>
                    <a:pt x="6" y="4"/>
                  </a:cubicBezTo>
                  <a:cubicBezTo>
                    <a:pt x="6" y="5"/>
                    <a:pt x="6" y="5"/>
                    <a:pt x="6" y="5"/>
                  </a:cubicBezTo>
                  <a:cubicBezTo>
                    <a:pt x="6" y="5"/>
                    <a:pt x="5" y="5"/>
                    <a:pt x="5" y="4"/>
                  </a:cubicBezTo>
                  <a:cubicBezTo>
                    <a:pt x="5" y="4"/>
                    <a:pt x="5" y="4"/>
                    <a:pt x="5" y="4"/>
                  </a:cubicBezTo>
                  <a:cubicBezTo>
                    <a:pt x="5" y="4"/>
                    <a:pt x="5" y="4"/>
                    <a:pt x="5" y="4"/>
                  </a:cubicBezTo>
                  <a:close/>
                  <a:moveTo>
                    <a:pt x="17" y="8"/>
                  </a:moveTo>
                  <a:cubicBezTo>
                    <a:pt x="17" y="8"/>
                    <a:pt x="17" y="8"/>
                    <a:pt x="17" y="8"/>
                  </a:cubicBezTo>
                  <a:cubicBezTo>
                    <a:pt x="17" y="8"/>
                    <a:pt x="17" y="8"/>
                    <a:pt x="16" y="8"/>
                  </a:cubicBezTo>
                  <a:cubicBezTo>
                    <a:pt x="16" y="8"/>
                    <a:pt x="15" y="8"/>
                    <a:pt x="15" y="8"/>
                  </a:cubicBezTo>
                  <a:cubicBezTo>
                    <a:pt x="15" y="8"/>
                    <a:pt x="15" y="8"/>
                    <a:pt x="15" y="9"/>
                  </a:cubicBezTo>
                  <a:cubicBezTo>
                    <a:pt x="15" y="9"/>
                    <a:pt x="15" y="8"/>
                    <a:pt x="15" y="8"/>
                  </a:cubicBezTo>
                  <a:cubicBezTo>
                    <a:pt x="15" y="8"/>
                    <a:pt x="14" y="8"/>
                    <a:pt x="14" y="8"/>
                  </a:cubicBezTo>
                  <a:cubicBezTo>
                    <a:pt x="14" y="8"/>
                    <a:pt x="14" y="8"/>
                    <a:pt x="14" y="8"/>
                  </a:cubicBezTo>
                  <a:cubicBezTo>
                    <a:pt x="14" y="8"/>
                    <a:pt x="13" y="8"/>
                    <a:pt x="13" y="8"/>
                  </a:cubicBezTo>
                  <a:cubicBezTo>
                    <a:pt x="13" y="8"/>
                    <a:pt x="13" y="8"/>
                    <a:pt x="13" y="8"/>
                  </a:cubicBezTo>
                  <a:cubicBezTo>
                    <a:pt x="13" y="8"/>
                    <a:pt x="13" y="8"/>
                    <a:pt x="12" y="8"/>
                  </a:cubicBezTo>
                  <a:cubicBezTo>
                    <a:pt x="12" y="8"/>
                    <a:pt x="12" y="8"/>
                    <a:pt x="13" y="8"/>
                  </a:cubicBezTo>
                  <a:cubicBezTo>
                    <a:pt x="13" y="8"/>
                    <a:pt x="13" y="8"/>
                    <a:pt x="13" y="8"/>
                  </a:cubicBezTo>
                  <a:cubicBezTo>
                    <a:pt x="13" y="8"/>
                    <a:pt x="13" y="8"/>
                    <a:pt x="13" y="8"/>
                  </a:cubicBezTo>
                  <a:cubicBezTo>
                    <a:pt x="13" y="8"/>
                    <a:pt x="13" y="8"/>
                    <a:pt x="13" y="8"/>
                  </a:cubicBezTo>
                  <a:cubicBezTo>
                    <a:pt x="13" y="7"/>
                    <a:pt x="13" y="7"/>
                    <a:pt x="13" y="7"/>
                  </a:cubicBezTo>
                  <a:cubicBezTo>
                    <a:pt x="13" y="7"/>
                    <a:pt x="13" y="7"/>
                    <a:pt x="13" y="7"/>
                  </a:cubicBezTo>
                  <a:cubicBezTo>
                    <a:pt x="13" y="7"/>
                    <a:pt x="13" y="7"/>
                    <a:pt x="13" y="7"/>
                  </a:cubicBezTo>
                  <a:cubicBezTo>
                    <a:pt x="13" y="7"/>
                    <a:pt x="13" y="7"/>
                    <a:pt x="13" y="7"/>
                  </a:cubicBezTo>
                  <a:cubicBezTo>
                    <a:pt x="13" y="7"/>
                    <a:pt x="13" y="7"/>
                    <a:pt x="14" y="7"/>
                  </a:cubicBezTo>
                  <a:cubicBezTo>
                    <a:pt x="14" y="7"/>
                    <a:pt x="14" y="7"/>
                    <a:pt x="14" y="7"/>
                  </a:cubicBezTo>
                  <a:cubicBezTo>
                    <a:pt x="14" y="7"/>
                    <a:pt x="14" y="7"/>
                    <a:pt x="14" y="8"/>
                  </a:cubicBezTo>
                  <a:cubicBezTo>
                    <a:pt x="14" y="8"/>
                    <a:pt x="14" y="8"/>
                    <a:pt x="14" y="8"/>
                  </a:cubicBezTo>
                  <a:cubicBezTo>
                    <a:pt x="14" y="7"/>
                    <a:pt x="14" y="7"/>
                    <a:pt x="14" y="7"/>
                  </a:cubicBezTo>
                  <a:cubicBezTo>
                    <a:pt x="14" y="7"/>
                    <a:pt x="14" y="7"/>
                    <a:pt x="14" y="7"/>
                  </a:cubicBezTo>
                  <a:cubicBezTo>
                    <a:pt x="14" y="7"/>
                    <a:pt x="14" y="7"/>
                    <a:pt x="14" y="7"/>
                  </a:cubicBezTo>
                  <a:cubicBezTo>
                    <a:pt x="14" y="7"/>
                    <a:pt x="14" y="7"/>
                    <a:pt x="14" y="7"/>
                  </a:cubicBezTo>
                  <a:cubicBezTo>
                    <a:pt x="14" y="7"/>
                    <a:pt x="14" y="7"/>
                    <a:pt x="14" y="7"/>
                  </a:cubicBezTo>
                  <a:cubicBezTo>
                    <a:pt x="14" y="8"/>
                    <a:pt x="14" y="8"/>
                    <a:pt x="14" y="8"/>
                  </a:cubicBezTo>
                  <a:cubicBezTo>
                    <a:pt x="14" y="8"/>
                    <a:pt x="15" y="7"/>
                    <a:pt x="14" y="7"/>
                  </a:cubicBezTo>
                  <a:cubicBezTo>
                    <a:pt x="14" y="7"/>
                    <a:pt x="14" y="7"/>
                    <a:pt x="14" y="7"/>
                  </a:cubicBezTo>
                  <a:cubicBezTo>
                    <a:pt x="14" y="7"/>
                    <a:pt x="14" y="7"/>
                    <a:pt x="14" y="7"/>
                  </a:cubicBezTo>
                  <a:cubicBezTo>
                    <a:pt x="15" y="7"/>
                    <a:pt x="14" y="7"/>
                    <a:pt x="15" y="7"/>
                  </a:cubicBezTo>
                  <a:cubicBezTo>
                    <a:pt x="15" y="7"/>
                    <a:pt x="15" y="8"/>
                    <a:pt x="15" y="8"/>
                  </a:cubicBezTo>
                  <a:cubicBezTo>
                    <a:pt x="15" y="8"/>
                    <a:pt x="15" y="8"/>
                    <a:pt x="15" y="7"/>
                  </a:cubicBezTo>
                  <a:cubicBezTo>
                    <a:pt x="15" y="7"/>
                    <a:pt x="15" y="7"/>
                    <a:pt x="15" y="7"/>
                  </a:cubicBezTo>
                  <a:cubicBezTo>
                    <a:pt x="16" y="7"/>
                    <a:pt x="16" y="8"/>
                    <a:pt x="16" y="8"/>
                  </a:cubicBezTo>
                  <a:cubicBezTo>
                    <a:pt x="16" y="8"/>
                    <a:pt x="15" y="8"/>
                    <a:pt x="15" y="8"/>
                  </a:cubicBezTo>
                  <a:cubicBezTo>
                    <a:pt x="15" y="8"/>
                    <a:pt x="15" y="8"/>
                    <a:pt x="15" y="8"/>
                  </a:cubicBezTo>
                  <a:cubicBezTo>
                    <a:pt x="15" y="8"/>
                    <a:pt x="15" y="8"/>
                    <a:pt x="16" y="8"/>
                  </a:cubicBezTo>
                  <a:cubicBezTo>
                    <a:pt x="16" y="8"/>
                    <a:pt x="16" y="8"/>
                    <a:pt x="16" y="8"/>
                  </a:cubicBezTo>
                  <a:cubicBezTo>
                    <a:pt x="16" y="8"/>
                    <a:pt x="16" y="8"/>
                    <a:pt x="16" y="8"/>
                  </a:cubicBezTo>
                  <a:cubicBezTo>
                    <a:pt x="16" y="8"/>
                    <a:pt x="16" y="8"/>
                    <a:pt x="16" y="8"/>
                  </a:cubicBezTo>
                  <a:cubicBezTo>
                    <a:pt x="16" y="8"/>
                    <a:pt x="16" y="8"/>
                    <a:pt x="17" y="8"/>
                  </a:cubicBezTo>
                  <a:close/>
                  <a:moveTo>
                    <a:pt x="19" y="9"/>
                  </a:moveTo>
                  <a:cubicBezTo>
                    <a:pt x="19" y="9"/>
                    <a:pt x="19" y="9"/>
                    <a:pt x="19" y="9"/>
                  </a:cubicBezTo>
                  <a:cubicBezTo>
                    <a:pt x="19" y="9"/>
                    <a:pt x="19" y="9"/>
                    <a:pt x="19" y="9"/>
                  </a:cubicBezTo>
                  <a:cubicBezTo>
                    <a:pt x="19" y="9"/>
                    <a:pt x="19" y="9"/>
                    <a:pt x="19" y="9"/>
                  </a:cubicBezTo>
                  <a:cubicBezTo>
                    <a:pt x="19" y="9"/>
                    <a:pt x="18" y="9"/>
                    <a:pt x="18" y="9"/>
                  </a:cubicBezTo>
                  <a:cubicBezTo>
                    <a:pt x="18" y="8"/>
                    <a:pt x="19" y="9"/>
                    <a:pt x="19" y="9"/>
                  </a:cubicBezTo>
                  <a:cubicBezTo>
                    <a:pt x="19" y="9"/>
                    <a:pt x="19" y="9"/>
                    <a:pt x="19" y="9"/>
                  </a:cubicBezTo>
                  <a:close/>
                  <a:moveTo>
                    <a:pt x="20" y="15"/>
                  </a:moveTo>
                  <a:cubicBezTo>
                    <a:pt x="20" y="15"/>
                    <a:pt x="20" y="15"/>
                    <a:pt x="20" y="15"/>
                  </a:cubicBezTo>
                  <a:cubicBezTo>
                    <a:pt x="20" y="15"/>
                    <a:pt x="20" y="15"/>
                    <a:pt x="20" y="16"/>
                  </a:cubicBezTo>
                  <a:cubicBezTo>
                    <a:pt x="20" y="16"/>
                    <a:pt x="20" y="16"/>
                    <a:pt x="20" y="16"/>
                  </a:cubicBezTo>
                  <a:cubicBezTo>
                    <a:pt x="20" y="16"/>
                    <a:pt x="20" y="16"/>
                    <a:pt x="20" y="16"/>
                  </a:cubicBezTo>
                  <a:cubicBezTo>
                    <a:pt x="20" y="17"/>
                    <a:pt x="20" y="17"/>
                    <a:pt x="21" y="17"/>
                  </a:cubicBezTo>
                  <a:cubicBezTo>
                    <a:pt x="21" y="16"/>
                    <a:pt x="21" y="16"/>
                    <a:pt x="21" y="16"/>
                  </a:cubicBezTo>
                  <a:cubicBezTo>
                    <a:pt x="21" y="15"/>
                    <a:pt x="21" y="15"/>
                    <a:pt x="21" y="15"/>
                  </a:cubicBezTo>
                  <a:cubicBezTo>
                    <a:pt x="20" y="15"/>
                    <a:pt x="21" y="15"/>
                    <a:pt x="20" y="14"/>
                  </a:cubicBezTo>
                  <a:cubicBezTo>
                    <a:pt x="20" y="14"/>
                    <a:pt x="20" y="15"/>
                    <a:pt x="20" y="15"/>
                  </a:cubicBezTo>
                  <a:close/>
                  <a:moveTo>
                    <a:pt x="27" y="11"/>
                  </a:move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8" y="11"/>
                  </a:cubicBezTo>
                  <a:cubicBezTo>
                    <a:pt x="28" y="11"/>
                    <a:pt x="28" y="11"/>
                    <a:pt x="28" y="11"/>
                  </a:cubicBezTo>
                  <a:cubicBezTo>
                    <a:pt x="28" y="11"/>
                    <a:pt x="28" y="11"/>
                    <a:pt x="28" y="11"/>
                  </a:cubicBezTo>
                  <a:cubicBezTo>
                    <a:pt x="28" y="11"/>
                    <a:pt x="27" y="11"/>
                    <a:pt x="27" y="11"/>
                  </a:cubicBezTo>
                  <a:close/>
                  <a:moveTo>
                    <a:pt x="27" y="11"/>
                  </a:moveTo>
                  <a:cubicBezTo>
                    <a:pt x="27" y="11"/>
                    <a:pt x="27" y="11"/>
                    <a:pt x="27" y="11"/>
                  </a:cubicBezTo>
                  <a:cubicBezTo>
                    <a:pt x="27" y="11"/>
                    <a:pt x="27" y="11"/>
                    <a:pt x="27" y="11"/>
                  </a:cubicBezTo>
                  <a:cubicBezTo>
                    <a:pt x="27" y="11"/>
                    <a:pt x="27" y="11"/>
                    <a:pt x="27" y="11"/>
                  </a:cubicBezTo>
                  <a:cubicBezTo>
                    <a:pt x="27" y="11"/>
                    <a:pt x="27" y="11"/>
                    <a:pt x="27" y="11"/>
                  </a:cubicBezTo>
                  <a:cubicBezTo>
                    <a:pt x="27" y="11"/>
                    <a:pt x="27" y="11"/>
                    <a:pt x="27" y="10"/>
                  </a:cubicBezTo>
                  <a:cubicBezTo>
                    <a:pt x="27" y="10"/>
                    <a:pt x="27" y="10"/>
                    <a:pt x="27" y="10"/>
                  </a:cubicBezTo>
                  <a:cubicBezTo>
                    <a:pt x="27" y="11"/>
                    <a:pt x="27" y="11"/>
                    <a:pt x="27" y="11"/>
                  </a:cubicBezTo>
                  <a:cubicBezTo>
                    <a:pt x="27" y="11"/>
                    <a:pt x="27" y="11"/>
                    <a:pt x="27" y="11"/>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6" y="10"/>
                    <a:pt x="26" y="10"/>
                    <a:pt x="27" y="10"/>
                  </a:cubicBezTo>
                  <a:cubicBezTo>
                    <a:pt x="27" y="10"/>
                    <a:pt x="27" y="11"/>
                    <a:pt x="27" y="11"/>
                  </a:cubicBezTo>
                  <a:cubicBezTo>
                    <a:pt x="27" y="11"/>
                    <a:pt x="27" y="11"/>
                    <a:pt x="27" y="11"/>
                  </a:cubicBezTo>
                  <a:close/>
                  <a:moveTo>
                    <a:pt x="26" y="9"/>
                  </a:move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ubicBezTo>
                    <a:pt x="26" y="9"/>
                    <a:pt x="26" y="9"/>
                    <a:pt x="26" y="9"/>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grpSp>
        <p:nvGrpSpPr>
          <p:cNvPr id="317538" name="组合 297"/>
          <p:cNvGrpSpPr/>
          <p:nvPr/>
        </p:nvGrpSpPr>
        <p:grpSpPr>
          <a:xfrm>
            <a:off x="2890838" y="1360488"/>
            <a:ext cx="327025" cy="339725"/>
            <a:chOff x="0" y="0"/>
            <a:chExt cx="1154113" cy="1149350"/>
          </a:xfrm>
          <a:blipFill rotWithShape="1">
            <a:blip r:embed="rId2"/>
            <a:stretch>
              <a:fillRect/>
            </a:stretch>
          </a:blipFill>
        </p:grpSpPr>
        <p:sp>
          <p:nvSpPr>
            <p:cNvPr id="39012" name="Oval 26"/>
            <p:cNvSpPr/>
            <p:nvPr/>
          </p:nvSpPr>
          <p:spPr>
            <a:xfrm>
              <a:off x="0" y="0"/>
              <a:ext cx="1154113" cy="1149350"/>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6965" name="Freeform 115"/>
            <p:cNvSpPr/>
            <p:nvPr/>
          </p:nvSpPr>
          <p:spPr>
            <a:xfrm>
              <a:off x="279400" y="390525"/>
              <a:ext cx="866775" cy="752475"/>
            </a:xfrm>
            <a:custGeom>
              <a:avLst/>
              <a:gdLst/>
              <a:ahLst/>
              <a:cxnLst>
                <a:cxn ang="0">
                  <a:pos x="0" y="114"/>
                </a:cxn>
                <a:cxn ang="0">
                  <a:pos x="135" y="0"/>
                </a:cxn>
                <a:cxn ang="0">
                  <a:pos x="183" y="0"/>
                </a:cxn>
                <a:cxn ang="0">
                  <a:pos x="267" y="84"/>
                </a:cxn>
                <a:cxn ang="0">
                  <a:pos x="118" y="232"/>
                </a:cxn>
                <a:cxn ang="0">
                  <a:pos x="0" y="114"/>
                </a:cxn>
              </a:cxnLst>
              <a:pathLst>
                <a:path w="267" h="232">
                  <a:moveTo>
                    <a:pt x="0" y="114"/>
                  </a:moveTo>
                  <a:cubicBezTo>
                    <a:pt x="135" y="0"/>
                    <a:pt x="135" y="0"/>
                    <a:pt x="135" y="0"/>
                  </a:cubicBezTo>
                  <a:cubicBezTo>
                    <a:pt x="183" y="0"/>
                    <a:pt x="183" y="0"/>
                    <a:pt x="183" y="0"/>
                  </a:cubicBezTo>
                  <a:cubicBezTo>
                    <a:pt x="267" y="84"/>
                    <a:pt x="267" y="84"/>
                    <a:pt x="267" y="84"/>
                  </a:cubicBezTo>
                  <a:cubicBezTo>
                    <a:pt x="255" y="161"/>
                    <a:pt x="195" y="221"/>
                    <a:pt x="118" y="232"/>
                  </a:cubicBezTo>
                  <a:cubicBezTo>
                    <a:pt x="0" y="114"/>
                    <a:pt x="0" y="114"/>
                    <a:pt x="0" y="114"/>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66" name="Freeform 116"/>
            <p:cNvSpPr/>
            <p:nvPr/>
          </p:nvSpPr>
          <p:spPr>
            <a:xfrm>
              <a:off x="273050" y="382588"/>
              <a:ext cx="611188" cy="384175"/>
            </a:xfrm>
            <a:custGeom>
              <a:avLst/>
              <a:gdLst/>
              <a:ahLst/>
              <a:cxnLst>
                <a:cxn ang="0">
                  <a:pos x="6" y="0"/>
                </a:cxn>
                <a:cxn ang="0">
                  <a:pos x="181" y="0"/>
                </a:cxn>
                <a:cxn ang="0">
                  <a:pos x="188" y="7"/>
                </a:cxn>
                <a:cxn ang="0">
                  <a:pos x="188" y="111"/>
                </a:cxn>
                <a:cxn ang="0">
                  <a:pos x="181" y="118"/>
                </a:cxn>
                <a:cxn ang="0">
                  <a:pos x="6" y="118"/>
                </a:cxn>
                <a:cxn ang="0">
                  <a:pos x="0" y="111"/>
                </a:cxn>
                <a:cxn ang="0">
                  <a:pos x="0" y="7"/>
                </a:cxn>
                <a:cxn ang="0">
                  <a:pos x="6" y="0"/>
                </a:cxn>
              </a:cxnLst>
              <a:pathLst>
                <a:path w="188" h="118">
                  <a:moveTo>
                    <a:pt x="6" y="0"/>
                  </a:moveTo>
                  <a:cubicBezTo>
                    <a:pt x="181" y="0"/>
                    <a:pt x="181" y="0"/>
                    <a:pt x="181" y="0"/>
                  </a:cubicBezTo>
                  <a:cubicBezTo>
                    <a:pt x="185" y="0"/>
                    <a:pt x="188" y="4"/>
                    <a:pt x="188" y="7"/>
                  </a:cubicBezTo>
                  <a:cubicBezTo>
                    <a:pt x="188" y="111"/>
                    <a:pt x="188" y="111"/>
                    <a:pt x="188" y="111"/>
                  </a:cubicBezTo>
                  <a:cubicBezTo>
                    <a:pt x="188" y="115"/>
                    <a:pt x="185" y="118"/>
                    <a:pt x="181" y="118"/>
                  </a:cubicBezTo>
                  <a:cubicBezTo>
                    <a:pt x="6" y="118"/>
                    <a:pt x="6" y="118"/>
                    <a:pt x="6" y="118"/>
                  </a:cubicBezTo>
                  <a:cubicBezTo>
                    <a:pt x="3" y="118"/>
                    <a:pt x="0" y="115"/>
                    <a:pt x="0" y="111"/>
                  </a:cubicBezTo>
                  <a:cubicBezTo>
                    <a:pt x="0" y="7"/>
                    <a:pt x="0" y="7"/>
                    <a:pt x="0" y="7"/>
                  </a:cubicBezTo>
                  <a:cubicBezTo>
                    <a:pt x="0" y="4"/>
                    <a:pt x="3" y="0"/>
                    <a:pt x="6"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67" name="Freeform 117"/>
            <p:cNvSpPr>
              <a:spLocks noEditPoints="1"/>
            </p:cNvSpPr>
            <p:nvPr/>
          </p:nvSpPr>
          <p:spPr>
            <a:xfrm>
              <a:off x="328612" y="708025"/>
              <a:ext cx="307975" cy="22225"/>
            </a:xfrm>
            <a:custGeom>
              <a:avLst/>
              <a:gdLst/>
              <a:ahLst/>
              <a:cxnLst>
                <a:cxn ang="0">
                  <a:pos x="0" y="4"/>
                </a:cxn>
                <a:cxn ang="0">
                  <a:pos x="6" y="2"/>
                </a:cxn>
                <a:cxn ang="0">
                  <a:pos x="2" y="6"/>
                </a:cxn>
                <a:cxn ang="0">
                  <a:pos x="12" y="7"/>
                </a:cxn>
                <a:cxn ang="0">
                  <a:pos x="7" y="7"/>
                </a:cxn>
                <a:cxn ang="0">
                  <a:pos x="12" y="7"/>
                </a:cxn>
                <a:cxn ang="0">
                  <a:pos x="9" y="2"/>
                </a:cxn>
                <a:cxn ang="0">
                  <a:pos x="19" y="7"/>
                </a:cxn>
                <a:cxn ang="0">
                  <a:pos x="15" y="5"/>
                </a:cxn>
                <a:cxn ang="0">
                  <a:pos x="13" y="1"/>
                </a:cxn>
                <a:cxn ang="0">
                  <a:pos x="17" y="4"/>
                </a:cxn>
                <a:cxn ang="0">
                  <a:pos x="19" y="7"/>
                </a:cxn>
                <a:cxn ang="0">
                  <a:pos x="16" y="3"/>
                </a:cxn>
                <a:cxn ang="0">
                  <a:pos x="19" y="7"/>
                </a:cxn>
                <a:cxn ang="0">
                  <a:pos x="24" y="6"/>
                </a:cxn>
                <a:cxn ang="0">
                  <a:pos x="21" y="6"/>
                </a:cxn>
                <a:cxn ang="0">
                  <a:pos x="23" y="2"/>
                </a:cxn>
                <a:cxn ang="0">
                  <a:pos x="31" y="7"/>
                </a:cxn>
                <a:cxn ang="0">
                  <a:pos x="26" y="7"/>
                </a:cxn>
                <a:cxn ang="0">
                  <a:pos x="31" y="3"/>
                </a:cxn>
                <a:cxn ang="0">
                  <a:pos x="33" y="4"/>
                </a:cxn>
                <a:cxn ang="0">
                  <a:pos x="40" y="4"/>
                </a:cxn>
                <a:cxn ang="0">
                  <a:pos x="33" y="4"/>
                </a:cxn>
                <a:cxn ang="0">
                  <a:pos x="38" y="6"/>
                </a:cxn>
                <a:cxn ang="0">
                  <a:pos x="35" y="2"/>
                </a:cxn>
                <a:cxn ang="0">
                  <a:pos x="41" y="1"/>
                </a:cxn>
                <a:cxn ang="0">
                  <a:pos x="45" y="7"/>
                </a:cxn>
                <a:cxn ang="0">
                  <a:pos x="51" y="4"/>
                </a:cxn>
                <a:cxn ang="0">
                  <a:pos x="47" y="1"/>
                </a:cxn>
                <a:cxn ang="0">
                  <a:pos x="50" y="4"/>
                </a:cxn>
                <a:cxn ang="0">
                  <a:pos x="56" y="7"/>
                </a:cxn>
                <a:cxn ang="0">
                  <a:pos x="56" y="1"/>
                </a:cxn>
                <a:cxn ang="0">
                  <a:pos x="56" y="4"/>
                </a:cxn>
                <a:cxn ang="0">
                  <a:pos x="56" y="7"/>
                </a:cxn>
                <a:cxn ang="0">
                  <a:pos x="60" y="5"/>
                </a:cxn>
                <a:cxn ang="0">
                  <a:pos x="58" y="7"/>
                </a:cxn>
                <a:cxn ang="0">
                  <a:pos x="62" y="2"/>
                </a:cxn>
                <a:cxn ang="0">
                  <a:pos x="61" y="5"/>
                </a:cxn>
                <a:cxn ang="0">
                  <a:pos x="60" y="4"/>
                </a:cxn>
                <a:cxn ang="0">
                  <a:pos x="59" y="1"/>
                </a:cxn>
                <a:cxn ang="0">
                  <a:pos x="69" y="2"/>
                </a:cxn>
                <a:cxn ang="0">
                  <a:pos x="68" y="7"/>
                </a:cxn>
                <a:cxn ang="0">
                  <a:pos x="73" y="6"/>
                </a:cxn>
                <a:cxn ang="0">
                  <a:pos x="74" y="1"/>
                </a:cxn>
                <a:cxn ang="0">
                  <a:pos x="79" y="6"/>
                </a:cxn>
                <a:cxn ang="0">
                  <a:pos x="77" y="1"/>
                </a:cxn>
                <a:cxn ang="0">
                  <a:pos x="78" y="2"/>
                </a:cxn>
                <a:cxn ang="0">
                  <a:pos x="77" y="5"/>
                </a:cxn>
                <a:cxn ang="0">
                  <a:pos x="88" y="2"/>
                </a:cxn>
                <a:cxn ang="0">
                  <a:pos x="85" y="7"/>
                </a:cxn>
                <a:cxn ang="0">
                  <a:pos x="83" y="3"/>
                </a:cxn>
                <a:cxn ang="0">
                  <a:pos x="83" y="1"/>
                </a:cxn>
                <a:cxn ang="0">
                  <a:pos x="86" y="5"/>
                </a:cxn>
                <a:cxn ang="0">
                  <a:pos x="88" y="7"/>
                </a:cxn>
                <a:cxn ang="0">
                  <a:pos x="95" y="1"/>
                </a:cxn>
                <a:cxn ang="0">
                  <a:pos x="94" y="3"/>
                </a:cxn>
                <a:cxn ang="0">
                  <a:pos x="95" y="6"/>
                </a:cxn>
              </a:cxnLst>
              <a:pathLst>
                <a:path w="95" h="7">
                  <a:moveTo>
                    <a:pt x="6" y="7"/>
                  </a:moveTo>
                  <a:cubicBezTo>
                    <a:pt x="5" y="7"/>
                    <a:pt x="4" y="7"/>
                    <a:pt x="4" y="7"/>
                  </a:cubicBezTo>
                  <a:cubicBezTo>
                    <a:pt x="3" y="7"/>
                    <a:pt x="2" y="7"/>
                    <a:pt x="1" y="6"/>
                  </a:cubicBezTo>
                  <a:cubicBezTo>
                    <a:pt x="1" y="6"/>
                    <a:pt x="0" y="5"/>
                    <a:pt x="0" y="4"/>
                  </a:cubicBezTo>
                  <a:cubicBezTo>
                    <a:pt x="0" y="3"/>
                    <a:pt x="1" y="2"/>
                    <a:pt x="1" y="1"/>
                  </a:cubicBezTo>
                  <a:cubicBezTo>
                    <a:pt x="2" y="1"/>
                    <a:pt x="3" y="0"/>
                    <a:pt x="4" y="0"/>
                  </a:cubicBezTo>
                  <a:cubicBezTo>
                    <a:pt x="5" y="0"/>
                    <a:pt x="5" y="1"/>
                    <a:pt x="6" y="1"/>
                  </a:cubicBezTo>
                  <a:cubicBezTo>
                    <a:pt x="6" y="2"/>
                    <a:pt x="6" y="2"/>
                    <a:pt x="6" y="2"/>
                  </a:cubicBezTo>
                  <a:cubicBezTo>
                    <a:pt x="5" y="2"/>
                    <a:pt x="5" y="1"/>
                    <a:pt x="4" y="1"/>
                  </a:cubicBezTo>
                  <a:cubicBezTo>
                    <a:pt x="3" y="1"/>
                    <a:pt x="3" y="2"/>
                    <a:pt x="2" y="2"/>
                  </a:cubicBezTo>
                  <a:cubicBezTo>
                    <a:pt x="2" y="3"/>
                    <a:pt x="2" y="3"/>
                    <a:pt x="2" y="4"/>
                  </a:cubicBezTo>
                  <a:cubicBezTo>
                    <a:pt x="2" y="5"/>
                    <a:pt x="2" y="5"/>
                    <a:pt x="2" y="6"/>
                  </a:cubicBezTo>
                  <a:cubicBezTo>
                    <a:pt x="3" y="6"/>
                    <a:pt x="3" y="6"/>
                    <a:pt x="4" y="6"/>
                  </a:cubicBezTo>
                  <a:cubicBezTo>
                    <a:pt x="4" y="6"/>
                    <a:pt x="5" y="6"/>
                    <a:pt x="6" y="6"/>
                  </a:cubicBezTo>
                  <a:cubicBezTo>
                    <a:pt x="6" y="7"/>
                    <a:pt x="6" y="7"/>
                    <a:pt x="6" y="7"/>
                  </a:cubicBezTo>
                  <a:close/>
                  <a:moveTo>
                    <a:pt x="12" y="7"/>
                  </a:moveTo>
                  <a:cubicBezTo>
                    <a:pt x="11" y="7"/>
                    <a:pt x="11" y="7"/>
                    <a:pt x="11" y="7"/>
                  </a:cubicBezTo>
                  <a:cubicBezTo>
                    <a:pt x="11" y="6"/>
                    <a:pt x="11" y="6"/>
                    <a:pt x="11" y="6"/>
                  </a:cubicBezTo>
                  <a:cubicBezTo>
                    <a:pt x="8" y="6"/>
                    <a:pt x="8" y="6"/>
                    <a:pt x="8" y="6"/>
                  </a:cubicBezTo>
                  <a:cubicBezTo>
                    <a:pt x="7" y="7"/>
                    <a:pt x="7" y="7"/>
                    <a:pt x="7" y="7"/>
                  </a:cubicBezTo>
                  <a:cubicBezTo>
                    <a:pt x="6" y="7"/>
                    <a:pt x="6" y="7"/>
                    <a:pt x="6" y="7"/>
                  </a:cubicBezTo>
                  <a:cubicBezTo>
                    <a:pt x="9" y="1"/>
                    <a:pt x="9" y="1"/>
                    <a:pt x="9" y="1"/>
                  </a:cubicBezTo>
                  <a:cubicBezTo>
                    <a:pt x="10" y="1"/>
                    <a:pt x="10" y="1"/>
                    <a:pt x="10" y="1"/>
                  </a:cubicBezTo>
                  <a:cubicBezTo>
                    <a:pt x="12" y="7"/>
                    <a:pt x="12" y="7"/>
                    <a:pt x="12" y="7"/>
                  </a:cubicBezTo>
                  <a:close/>
                  <a:moveTo>
                    <a:pt x="10" y="5"/>
                  </a:moveTo>
                  <a:cubicBezTo>
                    <a:pt x="9" y="2"/>
                    <a:pt x="9" y="2"/>
                    <a:pt x="9" y="2"/>
                  </a:cubicBezTo>
                  <a:cubicBezTo>
                    <a:pt x="9" y="2"/>
                    <a:pt x="9" y="2"/>
                    <a:pt x="9" y="2"/>
                  </a:cubicBezTo>
                  <a:cubicBezTo>
                    <a:pt x="9" y="2"/>
                    <a:pt x="9" y="2"/>
                    <a:pt x="9" y="2"/>
                  </a:cubicBezTo>
                  <a:cubicBezTo>
                    <a:pt x="9" y="2"/>
                    <a:pt x="9" y="2"/>
                    <a:pt x="9" y="2"/>
                  </a:cubicBezTo>
                  <a:cubicBezTo>
                    <a:pt x="8" y="5"/>
                    <a:pt x="8" y="5"/>
                    <a:pt x="8" y="5"/>
                  </a:cubicBezTo>
                  <a:cubicBezTo>
                    <a:pt x="10" y="5"/>
                    <a:pt x="10" y="5"/>
                    <a:pt x="10" y="5"/>
                  </a:cubicBezTo>
                  <a:close/>
                  <a:moveTo>
                    <a:pt x="19" y="7"/>
                  </a:moveTo>
                  <a:cubicBezTo>
                    <a:pt x="17" y="7"/>
                    <a:pt x="17" y="7"/>
                    <a:pt x="17" y="7"/>
                  </a:cubicBezTo>
                  <a:cubicBezTo>
                    <a:pt x="16" y="5"/>
                    <a:pt x="16" y="5"/>
                    <a:pt x="16" y="5"/>
                  </a:cubicBezTo>
                  <a:cubicBezTo>
                    <a:pt x="16" y="5"/>
                    <a:pt x="16" y="5"/>
                    <a:pt x="16" y="5"/>
                  </a:cubicBezTo>
                  <a:cubicBezTo>
                    <a:pt x="15" y="5"/>
                    <a:pt x="15" y="5"/>
                    <a:pt x="15" y="5"/>
                  </a:cubicBezTo>
                  <a:cubicBezTo>
                    <a:pt x="14" y="5"/>
                    <a:pt x="14" y="5"/>
                    <a:pt x="14" y="5"/>
                  </a:cubicBezTo>
                  <a:cubicBezTo>
                    <a:pt x="14" y="7"/>
                    <a:pt x="14" y="7"/>
                    <a:pt x="14" y="7"/>
                  </a:cubicBezTo>
                  <a:cubicBezTo>
                    <a:pt x="13" y="7"/>
                    <a:pt x="13" y="7"/>
                    <a:pt x="13" y="7"/>
                  </a:cubicBezTo>
                  <a:cubicBezTo>
                    <a:pt x="13" y="1"/>
                    <a:pt x="13" y="1"/>
                    <a:pt x="13" y="1"/>
                  </a:cubicBezTo>
                  <a:cubicBezTo>
                    <a:pt x="16" y="1"/>
                    <a:pt x="16" y="1"/>
                    <a:pt x="16" y="1"/>
                  </a:cubicBezTo>
                  <a:cubicBezTo>
                    <a:pt x="16" y="1"/>
                    <a:pt x="17" y="1"/>
                    <a:pt x="17" y="1"/>
                  </a:cubicBezTo>
                  <a:cubicBezTo>
                    <a:pt x="18" y="1"/>
                    <a:pt x="18" y="2"/>
                    <a:pt x="18" y="2"/>
                  </a:cubicBezTo>
                  <a:cubicBezTo>
                    <a:pt x="18" y="3"/>
                    <a:pt x="18" y="3"/>
                    <a:pt x="17" y="4"/>
                  </a:cubicBezTo>
                  <a:cubicBezTo>
                    <a:pt x="17" y="4"/>
                    <a:pt x="17" y="4"/>
                    <a:pt x="16" y="4"/>
                  </a:cubicBezTo>
                  <a:cubicBezTo>
                    <a:pt x="16" y="4"/>
                    <a:pt x="16" y="4"/>
                    <a:pt x="16" y="4"/>
                  </a:cubicBezTo>
                  <a:cubicBezTo>
                    <a:pt x="17" y="4"/>
                    <a:pt x="17" y="5"/>
                    <a:pt x="17" y="5"/>
                  </a:cubicBezTo>
                  <a:cubicBezTo>
                    <a:pt x="19" y="7"/>
                    <a:pt x="19" y="7"/>
                    <a:pt x="19" y="7"/>
                  </a:cubicBezTo>
                  <a:close/>
                  <a:moveTo>
                    <a:pt x="14" y="1"/>
                  </a:moveTo>
                  <a:cubicBezTo>
                    <a:pt x="14" y="4"/>
                    <a:pt x="14" y="4"/>
                    <a:pt x="14" y="4"/>
                  </a:cubicBezTo>
                  <a:cubicBezTo>
                    <a:pt x="15" y="4"/>
                    <a:pt x="15" y="4"/>
                    <a:pt x="15" y="4"/>
                  </a:cubicBezTo>
                  <a:cubicBezTo>
                    <a:pt x="16" y="4"/>
                    <a:pt x="16" y="4"/>
                    <a:pt x="16" y="3"/>
                  </a:cubicBezTo>
                  <a:cubicBezTo>
                    <a:pt x="17" y="3"/>
                    <a:pt x="17" y="3"/>
                    <a:pt x="17" y="2"/>
                  </a:cubicBezTo>
                  <a:cubicBezTo>
                    <a:pt x="17" y="2"/>
                    <a:pt x="16" y="1"/>
                    <a:pt x="15" y="1"/>
                  </a:cubicBezTo>
                  <a:cubicBezTo>
                    <a:pt x="14" y="1"/>
                    <a:pt x="14" y="1"/>
                    <a:pt x="14" y="1"/>
                  </a:cubicBezTo>
                  <a:close/>
                  <a:moveTo>
                    <a:pt x="19" y="7"/>
                  </a:moveTo>
                  <a:cubicBezTo>
                    <a:pt x="19" y="1"/>
                    <a:pt x="19" y="1"/>
                    <a:pt x="19" y="1"/>
                  </a:cubicBezTo>
                  <a:cubicBezTo>
                    <a:pt x="22" y="1"/>
                    <a:pt x="22" y="1"/>
                    <a:pt x="22" y="1"/>
                  </a:cubicBezTo>
                  <a:cubicBezTo>
                    <a:pt x="24" y="1"/>
                    <a:pt x="25" y="2"/>
                    <a:pt x="25" y="4"/>
                  </a:cubicBezTo>
                  <a:cubicBezTo>
                    <a:pt x="25" y="5"/>
                    <a:pt x="25" y="6"/>
                    <a:pt x="24" y="6"/>
                  </a:cubicBezTo>
                  <a:cubicBezTo>
                    <a:pt x="23" y="7"/>
                    <a:pt x="23" y="7"/>
                    <a:pt x="21" y="7"/>
                  </a:cubicBezTo>
                  <a:cubicBezTo>
                    <a:pt x="19" y="7"/>
                    <a:pt x="19" y="7"/>
                    <a:pt x="19" y="7"/>
                  </a:cubicBezTo>
                  <a:close/>
                  <a:moveTo>
                    <a:pt x="21" y="1"/>
                  </a:moveTo>
                  <a:cubicBezTo>
                    <a:pt x="21" y="6"/>
                    <a:pt x="21" y="6"/>
                    <a:pt x="21" y="6"/>
                  </a:cubicBezTo>
                  <a:cubicBezTo>
                    <a:pt x="21" y="6"/>
                    <a:pt x="21" y="6"/>
                    <a:pt x="21" y="6"/>
                  </a:cubicBezTo>
                  <a:cubicBezTo>
                    <a:pt x="22" y="6"/>
                    <a:pt x="23" y="6"/>
                    <a:pt x="23" y="6"/>
                  </a:cubicBezTo>
                  <a:cubicBezTo>
                    <a:pt x="24" y="5"/>
                    <a:pt x="24" y="5"/>
                    <a:pt x="24" y="4"/>
                  </a:cubicBezTo>
                  <a:cubicBezTo>
                    <a:pt x="24" y="3"/>
                    <a:pt x="24" y="2"/>
                    <a:pt x="23" y="2"/>
                  </a:cubicBezTo>
                  <a:cubicBezTo>
                    <a:pt x="23" y="2"/>
                    <a:pt x="22" y="1"/>
                    <a:pt x="21" y="1"/>
                  </a:cubicBezTo>
                  <a:cubicBezTo>
                    <a:pt x="21" y="1"/>
                    <a:pt x="21" y="1"/>
                    <a:pt x="21" y="1"/>
                  </a:cubicBezTo>
                  <a:close/>
                  <a:moveTo>
                    <a:pt x="32" y="7"/>
                  </a:moveTo>
                  <a:cubicBezTo>
                    <a:pt x="31" y="7"/>
                    <a:pt x="31" y="7"/>
                    <a:pt x="31" y="7"/>
                  </a:cubicBezTo>
                  <a:cubicBezTo>
                    <a:pt x="31" y="4"/>
                    <a:pt x="31" y="4"/>
                    <a:pt x="31" y="4"/>
                  </a:cubicBezTo>
                  <a:cubicBezTo>
                    <a:pt x="27" y="4"/>
                    <a:pt x="27" y="4"/>
                    <a:pt x="27" y="4"/>
                  </a:cubicBezTo>
                  <a:cubicBezTo>
                    <a:pt x="27" y="7"/>
                    <a:pt x="27" y="7"/>
                    <a:pt x="27" y="7"/>
                  </a:cubicBezTo>
                  <a:cubicBezTo>
                    <a:pt x="26" y="7"/>
                    <a:pt x="26" y="7"/>
                    <a:pt x="26" y="7"/>
                  </a:cubicBezTo>
                  <a:cubicBezTo>
                    <a:pt x="26" y="1"/>
                    <a:pt x="26" y="1"/>
                    <a:pt x="26" y="1"/>
                  </a:cubicBezTo>
                  <a:cubicBezTo>
                    <a:pt x="27" y="1"/>
                    <a:pt x="27" y="1"/>
                    <a:pt x="27" y="1"/>
                  </a:cubicBezTo>
                  <a:cubicBezTo>
                    <a:pt x="27" y="3"/>
                    <a:pt x="27" y="3"/>
                    <a:pt x="27" y="3"/>
                  </a:cubicBezTo>
                  <a:cubicBezTo>
                    <a:pt x="31" y="3"/>
                    <a:pt x="31" y="3"/>
                    <a:pt x="31" y="3"/>
                  </a:cubicBezTo>
                  <a:cubicBezTo>
                    <a:pt x="31" y="1"/>
                    <a:pt x="31" y="1"/>
                    <a:pt x="31" y="1"/>
                  </a:cubicBezTo>
                  <a:cubicBezTo>
                    <a:pt x="32" y="1"/>
                    <a:pt x="32" y="1"/>
                    <a:pt x="32" y="1"/>
                  </a:cubicBezTo>
                  <a:cubicBezTo>
                    <a:pt x="32" y="7"/>
                    <a:pt x="32" y="7"/>
                    <a:pt x="32" y="7"/>
                  </a:cubicBezTo>
                  <a:close/>
                  <a:moveTo>
                    <a:pt x="33" y="4"/>
                  </a:moveTo>
                  <a:cubicBezTo>
                    <a:pt x="33" y="3"/>
                    <a:pt x="33" y="2"/>
                    <a:pt x="34" y="1"/>
                  </a:cubicBezTo>
                  <a:cubicBezTo>
                    <a:pt x="35" y="1"/>
                    <a:pt x="35" y="0"/>
                    <a:pt x="36" y="0"/>
                  </a:cubicBezTo>
                  <a:cubicBezTo>
                    <a:pt x="37" y="0"/>
                    <a:pt x="38" y="1"/>
                    <a:pt x="39" y="1"/>
                  </a:cubicBezTo>
                  <a:cubicBezTo>
                    <a:pt x="39" y="2"/>
                    <a:pt x="40" y="3"/>
                    <a:pt x="40" y="4"/>
                  </a:cubicBezTo>
                  <a:cubicBezTo>
                    <a:pt x="40" y="5"/>
                    <a:pt x="39" y="6"/>
                    <a:pt x="39" y="6"/>
                  </a:cubicBezTo>
                  <a:cubicBezTo>
                    <a:pt x="38" y="7"/>
                    <a:pt x="37" y="7"/>
                    <a:pt x="36" y="7"/>
                  </a:cubicBezTo>
                  <a:cubicBezTo>
                    <a:pt x="35" y="7"/>
                    <a:pt x="35" y="7"/>
                    <a:pt x="34" y="6"/>
                  </a:cubicBezTo>
                  <a:cubicBezTo>
                    <a:pt x="33" y="6"/>
                    <a:pt x="33" y="5"/>
                    <a:pt x="33" y="4"/>
                  </a:cubicBezTo>
                  <a:close/>
                  <a:moveTo>
                    <a:pt x="34" y="4"/>
                  </a:moveTo>
                  <a:cubicBezTo>
                    <a:pt x="34" y="5"/>
                    <a:pt x="34" y="5"/>
                    <a:pt x="35" y="6"/>
                  </a:cubicBezTo>
                  <a:cubicBezTo>
                    <a:pt x="35" y="6"/>
                    <a:pt x="36" y="6"/>
                    <a:pt x="36" y="6"/>
                  </a:cubicBezTo>
                  <a:cubicBezTo>
                    <a:pt x="37" y="6"/>
                    <a:pt x="37" y="6"/>
                    <a:pt x="38" y="6"/>
                  </a:cubicBezTo>
                  <a:cubicBezTo>
                    <a:pt x="38" y="5"/>
                    <a:pt x="38" y="5"/>
                    <a:pt x="38" y="4"/>
                  </a:cubicBezTo>
                  <a:cubicBezTo>
                    <a:pt x="38" y="3"/>
                    <a:pt x="38" y="3"/>
                    <a:pt x="38" y="2"/>
                  </a:cubicBezTo>
                  <a:cubicBezTo>
                    <a:pt x="38" y="2"/>
                    <a:pt x="37" y="1"/>
                    <a:pt x="36" y="1"/>
                  </a:cubicBezTo>
                  <a:cubicBezTo>
                    <a:pt x="36" y="1"/>
                    <a:pt x="35" y="2"/>
                    <a:pt x="35" y="2"/>
                  </a:cubicBezTo>
                  <a:cubicBezTo>
                    <a:pt x="34" y="3"/>
                    <a:pt x="34" y="3"/>
                    <a:pt x="34" y="4"/>
                  </a:cubicBezTo>
                  <a:close/>
                  <a:moveTo>
                    <a:pt x="45" y="7"/>
                  </a:moveTo>
                  <a:cubicBezTo>
                    <a:pt x="41" y="7"/>
                    <a:pt x="41" y="7"/>
                    <a:pt x="41" y="7"/>
                  </a:cubicBezTo>
                  <a:cubicBezTo>
                    <a:pt x="41" y="1"/>
                    <a:pt x="41" y="1"/>
                    <a:pt x="41" y="1"/>
                  </a:cubicBezTo>
                  <a:cubicBezTo>
                    <a:pt x="42" y="1"/>
                    <a:pt x="42" y="1"/>
                    <a:pt x="42" y="1"/>
                  </a:cubicBezTo>
                  <a:cubicBezTo>
                    <a:pt x="42" y="6"/>
                    <a:pt x="42" y="6"/>
                    <a:pt x="42" y="6"/>
                  </a:cubicBezTo>
                  <a:cubicBezTo>
                    <a:pt x="45" y="6"/>
                    <a:pt x="45" y="6"/>
                    <a:pt x="45" y="6"/>
                  </a:cubicBezTo>
                  <a:cubicBezTo>
                    <a:pt x="45" y="7"/>
                    <a:pt x="45" y="7"/>
                    <a:pt x="45" y="7"/>
                  </a:cubicBezTo>
                  <a:close/>
                  <a:moveTo>
                    <a:pt x="46" y="7"/>
                  </a:moveTo>
                  <a:cubicBezTo>
                    <a:pt x="46" y="1"/>
                    <a:pt x="46" y="1"/>
                    <a:pt x="46" y="1"/>
                  </a:cubicBezTo>
                  <a:cubicBezTo>
                    <a:pt x="48" y="1"/>
                    <a:pt x="48" y="1"/>
                    <a:pt x="48" y="1"/>
                  </a:cubicBezTo>
                  <a:cubicBezTo>
                    <a:pt x="50" y="1"/>
                    <a:pt x="51" y="2"/>
                    <a:pt x="51" y="4"/>
                  </a:cubicBezTo>
                  <a:cubicBezTo>
                    <a:pt x="51" y="5"/>
                    <a:pt x="51" y="6"/>
                    <a:pt x="50" y="6"/>
                  </a:cubicBezTo>
                  <a:cubicBezTo>
                    <a:pt x="50" y="7"/>
                    <a:pt x="49" y="7"/>
                    <a:pt x="48" y="7"/>
                  </a:cubicBezTo>
                  <a:cubicBezTo>
                    <a:pt x="46" y="7"/>
                    <a:pt x="46" y="7"/>
                    <a:pt x="46" y="7"/>
                  </a:cubicBezTo>
                  <a:close/>
                  <a:moveTo>
                    <a:pt x="47" y="1"/>
                  </a:moveTo>
                  <a:cubicBezTo>
                    <a:pt x="47" y="6"/>
                    <a:pt x="47" y="6"/>
                    <a:pt x="47" y="6"/>
                  </a:cubicBezTo>
                  <a:cubicBezTo>
                    <a:pt x="48" y="6"/>
                    <a:pt x="48" y="6"/>
                    <a:pt x="48" y="6"/>
                  </a:cubicBezTo>
                  <a:cubicBezTo>
                    <a:pt x="48" y="6"/>
                    <a:pt x="49" y="6"/>
                    <a:pt x="49" y="6"/>
                  </a:cubicBezTo>
                  <a:cubicBezTo>
                    <a:pt x="50" y="5"/>
                    <a:pt x="50" y="5"/>
                    <a:pt x="50" y="4"/>
                  </a:cubicBezTo>
                  <a:cubicBezTo>
                    <a:pt x="50" y="3"/>
                    <a:pt x="50" y="2"/>
                    <a:pt x="49" y="2"/>
                  </a:cubicBezTo>
                  <a:cubicBezTo>
                    <a:pt x="49" y="2"/>
                    <a:pt x="48" y="1"/>
                    <a:pt x="48" y="1"/>
                  </a:cubicBezTo>
                  <a:cubicBezTo>
                    <a:pt x="47" y="1"/>
                    <a:pt x="47" y="1"/>
                    <a:pt x="47" y="1"/>
                  </a:cubicBezTo>
                  <a:close/>
                  <a:moveTo>
                    <a:pt x="56" y="7"/>
                  </a:moveTo>
                  <a:cubicBezTo>
                    <a:pt x="53" y="7"/>
                    <a:pt x="53" y="7"/>
                    <a:pt x="53" y="7"/>
                  </a:cubicBezTo>
                  <a:cubicBezTo>
                    <a:pt x="53" y="1"/>
                    <a:pt x="53" y="1"/>
                    <a:pt x="53" y="1"/>
                  </a:cubicBezTo>
                  <a:cubicBezTo>
                    <a:pt x="56" y="1"/>
                    <a:pt x="56" y="1"/>
                    <a:pt x="56" y="1"/>
                  </a:cubicBezTo>
                  <a:cubicBezTo>
                    <a:pt x="56" y="1"/>
                    <a:pt x="56" y="1"/>
                    <a:pt x="56" y="1"/>
                  </a:cubicBezTo>
                  <a:cubicBezTo>
                    <a:pt x="54" y="1"/>
                    <a:pt x="54" y="1"/>
                    <a:pt x="54" y="1"/>
                  </a:cubicBezTo>
                  <a:cubicBezTo>
                    <a:pt x="54" y="3"/>
                    <a:pt x="54" y="3"/>
                    <a:pt x="54" y="3"/>
                  </a:cubicBezTo>
                  <a:cubicBezTo>
                    <a:pt x="56" y="3"/>
                    <a:pt x="56" y="3"/>
                    <a:pt x="56" y="3"/>
                  </a:cubicBezTo>
                  <a:cubicBezTo>
                    <a:pt x="56" y="4"/>
                    <a:pt x="56" y="4"/>
                    <a:pt x="56" y="4"/>
                  </a:cubicBezTo>
                  <a:cubicBezTo>
                    <a:pt x="54" y="4"/>
                    <a:pt x="54" y="4"/>
                    <a:pt x="54" y="4"/>
                  </a:cubicBezTo>
                  <a:cubicBezTo>
                    <a:pt x="54" y="6"/>
                    <a:pt x="54" y="6"/>
                    <a:pt x="54" y="6"/>
                  </a:cubicBezTo>
                  <a:cubicBezTo>
                    <a:pt x="56" y="6"/>
                    <a:pt x="56" y="6"/>
                    <a:pt x="56" y="6"/>
                  </a:cubicBezTo>
                  <a:cubicBezTo>
                    <a:pt x="56" y="7"/>
                    <a:pt x="56" y="7"/>
                    <a:pt x="56" y="7"/>
                  </a:cubicBezTo>
                  <a:close/>
                  <a:moveTo>
                    <a:pt x="63" y="7"/>
                  </a:moveTo>
                  <a:cubicBezTo>
                    <a:pt x="62" y="7"/>
                    <a:pt x="62" y="7"/>
                    <a:pt x="62" y="7"/>
                  </a:cubicBezTo>
                  <a:cubicBezTo>
                    <a:pt x="60" y="5"/>
                    <a:pt x="60" y="5"/>
                    <a:pt x="60" y="5"/>
                  </a:cubicBezTo>
                  <a:cubicBezTo>
                    <a:pt x="60" y="5"/>
                    <a:pt x="60" y="5"/>
                    <a:pt x="60" y="5"/>
                  </a:cubicBezTo>
                  <a:cubicBezTo>
                    <a:pt x="60" y="5"/>
                    <a:pt x="59" y="5"/>
                    <a:pt x="59" y="5"/>
                  </a:cubicBezTo>
                  <a:cubicBezTo>
                    <a:pt x="59" y="5"/>
                    <a:pt x="59" y="5"/>
                    <a:pt x="59" y="5"/>
                  </a:cubicBezTo>
                  <a:cubicBezTo>
                    <a:pt x="59" y="7"/>
                    <a:pt x="59" y="7"/>
                    <a:pt x="59" y="7"/>
                  </a:cubicBezTo>
                  <a:cubicBezTo>
                    <a:pt x="58" y="7"/>
                    <a:pt x="58" y="7"/>
                    <a:pt x="58" y="7"/>
                  </a:cubicBezTo>
                  <a:cubicBezTo>
                    <a:pt x="58" y="1"/>
                    <a:pt x="58" y="1"/>
                    <a:pt x="58" y="1"/>
                  </a:cubicBezTo>
                  <a:cubicBezTo>
                    <a:pt x="60" y="1"/>
                    <a:pt x="60" y="1"/>
                    <a:pt x="60" y="1"/>
                  </a:cubicBezTo>
                  <a:cubicBezTo>
                    <a:pt x="60" y="1"/>
                    <a:pt x="61" y="1"/>
                    <a:pt x="61" y="1"/>
                  </a:cubicBezTo>
                  <a:cubicBezTo>
                    <a:pt x="62" y="1"/>
                    <a:pt x="62" y="2"/>
                    <a:pt x="62" y="2"/>
                  </a:cubicBezTo>
                  <a:cubicBezTo>
                    <a:pt x="62" y="3"/>
                    <a:pt x="62" y="3"/>
                    <a:pt x="62" y="4"/>
                  </a:cubicBezTo>
                  <a:cubicBezTo>
                    <a:pt x="61" y="4"/>
                    <a:pt x="61" y="4"/>
                    <a:pt x="60" y="4"/>
                  </a:cubicBezTo>
                  <a:cubicBezTo>
                    <a:pt x="60" y="4"/>
                    <a:pt x="60" y="4"/>
                    <a:pt x="60" y="4"/>
                  </a:cubicBezTo>
                  <a:cubicBezTo>
                    <a:pt x="61" y="4"/>
                    <a:pt x="61" y="5"/>
                    <a:pt x="61" y="5"/>
                  </a:cubicBezTo>
                  <a:cubicBezTo>
                    <a:pt x="63" y="7"/>
                    <a:pt x="63" y="7"/>
                    <a:pt x="63" y="7"/>
                  </a:cubicBezTo>
                  <a:close/>
                  <a:moveTo>
                    <a:pt x="59" y="1"/>
                  </a:moveTo>
                  <a:cubicBezTo>
                    <a:pt x="59" y="4"/>
                    <a:pt x="59" y="4"/>
                    <a:pt x="59" y="4"/>
                  </a:cubicBezTo>
                  <a:cubicBezTo>
                    <a:pt x="60" y="4"/>
                    <a:pt x="60" y="4"/>
                    <a:pt x="60" y="4"/>
                  </a:cubicBezTo>
                  <a:cubicBezTo>
                    <a:pt x="60" y="4"/>
                    <a:pt x="60" y="4"/>
                    <a:pt x="61" y="3"/>
                  </a:cubicBezTo>
                  <a:cubicBezTo>
                    <a:pt x="61" y="3"/>
                    <a:pt x="61" y="3"/>
                    <a:pt x="61" y="2"/>
                  </a:cubicBezTo>
                  <a:cubicBezTo>
                    <a:pt x="61" y="2"/>
                    <a:pt x="60" y="1"/>
                    <a:pt x="60" y="1"/>
                  </a:cubicBezTo>
                  <a:cubicBezTo>
                    <a:pt x="59" y="1"/>
                    <a:pt x="59" y="1"/>
                    <a:pt x="59" y="1"/>
                  </a:cubicBezTo>
                  <a:close/>
                  <a:moveTo>
                    <a:pt x="74" y="7"/>
                  </a:moveTo>
                  <a:cubicBezTo>
                    <a:pt x="73" y="7"/>
                    <a:pt x="73" y="7"/>
                    <a:pt x="73" y="7"/>
                  </a:cubicBezTo>
                  <a:cubicBezTo>
                    <a:pt x="69" y="2"/>
                    <a:pt x="69" y="2"/>
                    <a:pt x="69" y="2"/>
                  </a:cubicBezTo>
                  <a:cubicBezTo>
                    <a:pt x="69" y="2"/>
                    <a:pt x="69" y="2"/>
                    <a:pt x="69" y="2"/>
                  </a:cubicBezTo>
                  <a:cubicBezTo>
                    <a:pt x="69" y="2"/>
                    <a:pt x="69" y="2"/>
                    <a:pt x="69" y="2"/>
                  </a:cubicBezTo>
                  <a:cubicBezTo>
                    <a:pt x="69" y="2"/>
                    <a:pt x="69" y="2"/>
                    <a:pt x="69" y="3"/>
                  </a:cubicBezTo>
                  <a:cubicBezTo>
                    <a:pt x="69" y="7"/>
                    <a:pt x="69" y="7"/>
                    <a:pt x="69" y="7"/>
                  </a:cubicBezTo>
                  <a:cubicBezTo>
                    <a:pt x="68" y="7"/>
                    <a:pt x="68" y="7"/>
                    <a:pt x="68" y="7"/>
                  </a:cubicBezTo>
                  <a:cubicBezTo>
                    <a:pt x="68" y="1"/>
                    <a:pt x="68" y="1"/>
                    <a:pt x="68" y="1"/>
                  </a:cubicBezTo>
                  <a:cubicBezTo>
                    <a:pt x="69" y="1"/>
                    <a:pt x="69" y="1"/>
                    <a:pt x="69" y="1"/>
                  </a:cubicBezTo>
                  <a:cubicBezTo>
                    <a:pt x="72" y="5"/>
                    <a:pt x="72" y="5"/>
                    <a:pt x="72" y="5"/>
                  </a:cubicBezTo>
                  <a:cubicBezTo>
                    <a:pt x="73" y="6"/>
                    <a:pt x="73" y="6"/>
                    <a:pt x="73" y="6"/>
                  </a:cubicBezTo>
                  <a:cubicBezTo>
                    <a:pt x="73" y="6"/>
                    <a:pt x="73" y="6"/>
                    <a:pt x="73" y="6"/>
                  </a:cubicBezTo>
                  <a:cubicBezTo>
                    <a:pt x="73" y="6"/>
                    <a:pt x="73" y="5"/>
                    <a:pt x="73" y="5"/>
                  </a:cubicBezTo>
                  <a:cubicBezTo>
                    <a:pt x="73" y="1"/>
                    <a:pt x="73" y="1"/>
                    <a:pt x="73" y="1"/>
                  </a:cubicBezTo>
                  <a:cubicBezTo>
                    <a:pt x="74" y="1"/>
                    <a:pt x="74" y="1"/>
                    <a:pt x="74" y="1"/>
                  </a:cubicBezTo>
                  <a:cubicBezTo>
                    <a:pt x="74" y="7"/>
                    <a:pt x="74" y="7"/>
                    <a:pt x="74" y="7"/>
                  </a:cubicBezTo>
                  <a:close/>
                  <a:moveTo>
                    <a:pt x="81" y="7"/>
                  </a:moveTo>
                  <a:cubicBezTo>
                    <a:pt x="80" y="7"/>
                    <a:pt x="80" y="7"/>
                    <a:pt x="80" y="7"/>
                  </a:cubicBezTo>
                  <a:cubicBezTo>
                    <a:pt x="79" y="6"/>
                    <a:pt x="79" y="6"/>
                    <a:pt x="79" y="6"/>
                  </a:cubicBezTo>
                  <a:cubicBezTo>
                    <a:pt x="77" y="6"/>
                    <a:pt x="77" y="6"/>
                    <a:pt x="77" y="6"/>
                  </a:cubicBezTo>
                  <a:cubicBezTo>
                    <a:pt x="76" y="7"/>
                    <a:pt x="76" y="7"/>
                    <a:pt x="76" y="7"/>
                  </a:cubicBezTo>
                  <a:cubicBezTo>
                    <a:pt x="75" y="7"/>
                    <a:pt x="75" y="7"/>
                    <a:pt x="75" y="7"/>
                  </a:cubicBezTo>
                  <a:cubicBezTo>
                    <a:pt x="77" y="1"/>
                    <a:pt x="77" y="1"/>
                    <a:pt x="77" y="1"/>
                  </a:cubicBezTo>
                  <a:cubicBezTo>
                    <a:pt x="78" y="1"/>
                    <a:pt x="78" y="1"/>
                    <a:pt x="78" y="1"/>
                  </a:cubicBezTo>
                  <a:cubicBezTo>
                    <a:pt x="81" y="7"/>
                    <a:pt x="81" y="7"/>
                    <a:pt x="81" y="7"/>
                  </a:cubicBezTo>
                  <a:close/>
                  <a:moveTo>
                    <a:pt x="79" y="5"/>
                  </a:moveTo>
                  <a:cubicBezTo>
                    <a:pt x="78" y="2"/>
                    <a:pt x="78" y="2"/>
                    <a:pt x="78" y="2"/>
                  </a:cubicBezTo>
                  <a:cubicBezTo>
                    <a:pt x="78" y="2"/>
                    <a:pt x="78" y="2"/>
                    <a:pt x="78" y="2"/>
                  </a:cubicBezTo>
                  <a:cubicBezTo>
                    <a:pt x="78" y="2"/>
                    <a:pt x="78" y="2"/>
                    <a:pt x="78" y="2"/>
                  </a:cubicBezTo>
                  <a:cubicBezTo>
                    <a:pt x="78" y="2"/>
                    <a:pt x="78" y="2"/>
                    <a:pt x="78" y="2"/>
                  </a:cubicBezTo>
                  <a:cubicBezTo>
                    <a:pt x="77" y="5"/>
                    <a:pt x="77" y="5"/>
                    <a:pt x="77" y="5"/>
                  </a:cubicBezTo>
                  <a:cubicBezTo>
                    <a:pt x="79" y="5"/>
                    <a:pt x="79" y="5"/>
                    <a:pt x="79" y="5"/>
                  </a:cubicBezTo>
                  <a:close/>
                  <a:moveTo>
                    <a:pt x="88" y="7"/>
                  </a:moveTo>
                  <a:cubicBezTo>
                    <a:pt x="88" y="3"/>
                    <a:pt x="88" y="3"/>
                    <a:pt x="88" y="3"/>
                  </a:cubicBezTo>
                  <a:cubicBezTo>
                    <a:pt x="88" y="3"/>
                    <a:pt x="88" y="2"/>
                    <a:pt x="88" y="2"/>
                  </a:cubicBezTo>
                  <a:cubicBezTo>
                    <a:pt x="88" y="2"/>
                    <a:pt x="88" y="2"/>
                    <a:pt x="88" y="2"/>
                  </a:cubicBezTo>
                  <a:cubicBezTo>
                    <a:pt x="88" y="2"/>
                    <a:pt x="88" y="2"/>
                    <a:pt x="88" y="2"/>
                  </a:cubicBezTo>
                  <a:cubicBezTo>
                    <a:pt x="86" y="7"/>
                    <a:pt x="86" y="7"/>
                    <a:pt x="86" y="7"/>
                  </a:cubicBezTo>
                  <a:cubicBezTo>
                    <a:pt x="85" y="7"/>
                    <a:pt x="85" y="7"/>
                    <a:pt x="85" y="7"/>
                  </a:cubicBezTo>
                  <a:cubicBezTo>
                    <a:pt x="83" y="2"/>
                    <a:pt x="83" y="2"/>
                    <a:pt x="83" y="2"/>
                  </a:cubicBezTo>
                  <a:cubicBezTo>
                    <a:pt x="83" y="2"/>
                    <a:pt x="83" y="2"/>
                    <a:pt x="83" y="2"/>
                  </a:cubicBezTo>
                  <a:cubicBezTo>
                    <a:pt x="83" y="2"/>
                    <a:pt x="83" y="2"/>
                    <a:pt x="83" y="2"/>
                  </a:cubicBezTo>
                  <a:cubicBezTo>
                    <a:pt x="83" y="2"/>
                    <a:pt x="83" y="2"/>
                    <a:pt x="83" y="3"/>
                  </a:cubicBezTo>
                  <a:cubicBezTo>
                    <a:pt x="83" y="7"/>
                    <a:pt x="83" y="7"/>
                    <a:pt x="83" y="7"/>
                  </a:cubicBezTo>
                  <a:cubicBezTo>
                    <a:pt x="82" y="7"/>
                    <a:pt x="82" y="7"/>
                    <a:pt x="82" y="7"/>
                  </a:cubicBezTo>
                  <a:cubicBezTo>
                    <a:pt x="82" y="1"/>
                    <a:pt x="82" y="1"/>
                    <a:pt x="82" y="1"/>
                  </a:cubicBezTo>
                  <a:cubicBezTo>
                    <a:pt x="83" y="1"/>
                    <a:pt x="83" y="1"/>
                    <a:pt x="83" y="1"/>
                  </a:cubicBezTo>
                  <a:cubicBezTo>
                    <a:pt x="85" y="5"/>
                    <a:pt x="85" y="5"/>
                    <a:pt x="85" y="5"/>
                  </a:cubicBezTo>
                  <a:cubicBezTo>
                    <a:pt x="85" y="5"/>
                    <a:pt x="86" y="6"/>
                    <a:pt x="86" y="6"/>
                  </a:cubicBezTo>
                  <a:cubicBezTo>
                    <a:pt x="86" y="6"/>
                    <a:pt x="86" y="6"/>
                    <a:pt x="86" y="6"/>
                  </a:cubicBezTo>
                  <a:cubicBezTo>
                    <a:pt x="86" y="6"/>
                    <a:pt x="86" y="5"/>
                    <a:pt x="86" y="5"/>
                  </a:cubicBezTo>
                  <a:cubicBezTo>
                    <a:pt x="88" y="1"/>
                    <a:pt x="88" y="1"/>
                    <a:pt x="88" y="1"/>
                  </a:cubicBezTo>
                  <a:cubicBezTo>
                    <a:pt x="89" y="1"/>
                    <a:pt x="89" y="1"/>
                    <a:pt x="89" y="1"/>
                  </a:cubicBezTo>
                  <a:cubicBezTo>
                    <a:pt x="89" y="7"/>
                    <a:pt x="89" y="7"/>
                    <a:pt x="89" y="7"/>
                  </a:cubicBezTo>
                  <a:cubicBezTo>
                    <a:pt x="88" y="7"/>
                    <a:pt x="88" y="7"/>
                    <a:pt x="88" y="7"/>
                  </a:cubicBezTo>
                  <a:close/>
                  <a:moveTo>
                    <a:pt x="95" y="7"/>
                  </a:moveTo>
                  <a:cubicBezTo>
                    <a:pt x="91" y="7"/>
                    <a:pt x="91" y="7"/>
                    <a:pt x="91" y="7"/>
                  </a:cubicBezTo>
                  <a:cubicBezTo>
                    <a:pt x="91" y="1"/>
                    <a:pt x="91" y="1"/>
                    <a:pt x="91" y="1"/>
                  </a:cubicBezTo>
                  <a:cubicBezTo>
                    <a:pt x="95" y="1"/>
                    <a:pt x="95" y="1"/>
                    <a:pt x="95" y="1"/>
                  </a:cubicBezTo>
                  <a:cubicBezTo>
                    <a:pt x="95" y="1"/>
                    <a:pt x="95" y="1"/>
                    <a:pt x="95" y="1"/>
                  </a:cubicBezTo>
                  <a:cubicBezTo>
                    <a:pt x="92" y="1"/>
                    <a:pt x="92" y="1"/>
                    <a:pt x="92" y="1"/>
                  </a:cubicBezTo>
                  <a:cubicBezTo>
                    <a:pt x="92" y="3"/>
                    <a:pt x="92" y="3"/>
                    <a:pt x="92" y="3"/>
                  </a:cubicBezTo>
                  <a:cubicBezTo>
                    <a:pt x="94" y="3"/>
                    <a:pt x="94" y="3"/>
                    <a:pt x="94" y="3"/>
                  </a:cubicBezTo>
                  <a:cubicBezTo>
                    <a:pt x="94" y="4"/>
                    <a:pt x="94" y="4"/>
                    <a:pt x="94" y="4"/>
                  </a:cubicBezTo>
                  <a:cubicBezTo>
                    <a:pt x="92" y="4"/>
                    <a:pt x="92" y="4"/>
                    <a:pt x="92" y="4"/>
                  </a:cubicBezTo>
                  <a:cubicBezTo>
                    <a:pt x="92" y="6"/>
                    <a:pt x="92" y="6"/>
                    <a:pt x="92" y="6"/>
                  </a:cubicBezTo>
                  <a:cubicBezTo>
                    <a:pt x="95" y="6"/>
                    <a:pt x="95" y="6"/>
                    <a:pt x="95" y="6"/>
                  </a:cubicBezTo>
                  <a:cubicBezTo>
                    <a:pt x="95" y="7"/>
                    <a:pt x="95" y="7"/>
                    <a:pt x="95" y="7"/>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68" name="Freeform 118"/>
            <p:cNvSpPr/>
            <p:nvPr/>
          </p:nvSpPr>
          <p:spPr>
            <a:xfrm>
              <a:off x="766762" y="704850"/>
              <a:ext cx="19050" cy="25400"/>
            </a:xfrm>
            <a:custGeom>
              <a:avLst/>
              <a:gdLst/>
              <a:ahLst/>
              <a:cxnLst>
                <a:cxn ang="0">
                  <a:pos x="0" y="8"/>
                </a:cxn>
                <a:cxn ang="0">
                  <a:pos x="0" y="8"/>
                </a:cxn>
                <a:cxn ang="0">
                  <a:pos x="0" y="8"/>
                </a:cxn>
                <a:cxn ang="0">
                  <a:pos x="1" y="8"/>
                </a:cxn>
                <a:cxn ang="0">
                  <a:pos x="1" y="8"/>
                </a:cxn>
                <a:cxn ang="0">
                  <a:pos x="1" y="8"/>
                </a:cxn>
                <a:cxn ang="0">
                  <a:pos x="2" y="8"/>
                </a:cxn>
                <a:cxn ang="0">
                  <a:pos x="1" y="8"/>
                </a:cxn>
                <a:cxn ang="0">
                  <a:pos x="6" y="1"/>
                </a:cxn>
                <a:cxn ang="0">
                  <a:pos x="6" y="1"/>
                </a:cxn>
                <a:cxn ang="0">
                  <a:pos x="5" y="0"/>
                </a:cxn>
                <a:cxn ang="0">
                  <a:pos x="5" y="0"/>
                </a:cxn>
                <a:cxn ang="0">
                  <a:pos x="5" y="0"/>
                </a:cxn>
                <a:cxn ang="0">
                  <a:pos x="4" y="0"/>
                </a:cxn>
                <a:cxn ang="0">
                  <a:pos x="0" y="7"/>
                </a:cxn>
                <a:cxn ang="0">
                  <a:pos x="0" y="8"/>
                </a:cxn>
                <a:cxn ang="0">
                  <a:pos x="0" y="8"/>
                </a:cxn>
              </a:cxnLst>
              <a:pathLst>
                <a:path w="6" h="8">
                  <a:moveTo>
                    <a:pt x="0" y="8"/>
                  </a:moveTo>
                  <a:cubicBezTo>
                    <a:pt x="0" y="8"/>
                    <a:pt x="0" y="8"/>
                    <a:pt x="0" y="8"/>
                  </a:cubicBezTo>
                  <a:cubicBezTo>
                    <a:pt x="0" y="8"/>
                    <a:pt x="0" y="8"/>
                    <a:pt x="0" y="8"/>
                  </a:cubicBezTo>
                  <a:cubicBezTo>
                    <a:pt x="0" y="8"/>
                    <a:pt x="0" y="8"/>
                    <a:pt x="1" y="8"/>
                  </a:cubicBezTo>
                  <a:cubicBezTo>
                    <a:pt x="1" y="8"/>
                    <a:pt x="1" y="8"/>
                    <a:pt x="1" y="8"/>
                  </a:cubicBezTo>
                  <a:cubicBezTo>
                    <a:pt x="1" y="8"/>
                    <a:pt x="1" y="8"/>
                    <a:pt x="1" y="8"/>
                  </a:cubicBezTo>
                  <a:cubicBezTo>
                    <a:pt x="1" y="8"/>
                    <a:pt x="1" y="8"/>
                    <a:pt x="2" y="8"/>
                  </a:cubicBezTo>
                  <a:cubicBezTo>
                    <a:pt x="1" y="8"/>
                    <a:pt x="1" y="8"/>
                    <a:pt x="1" y="8"/>
                  </a:cubicBezTo>
                  <a:cubicBezTo>
                    <a:pt x="6" y="1"/>
                    <a:pt x="6" y="1"/>
                    <a:pt x="6" y="1"/>
                  </a:cubicBezTo>
                  <a:cubicBezTo>
                    <a:pt x="6" y="1"/>
                    <a:pt x="6" y="1"/>
                    <a:pt x="6" y="1"/>
                  </a:cubicBezTo>
                  <a:cubicBezTo>
                    <a:pt x="6" y="1"/>
                    <a:pt x="6" y="0"/>
                    <a:pt x="5" y="0"/>
                  </a:cubicBezTo>
                  <a:cubicBezTo>
                    <a:pt x="5" y="0"/>
                    <a:pt x="5" y="0"/>
                    <a:pt x="5" y="0"/>
                  </a:cubicBezTo>
                  <a:cubicBezTo>
                    <a:pt x="5" y="0"/>
                    <a:pt x="5" y="0"/>
                    <a:pt x="5" y="0"/>
                  </a:cubicBezTo>
                  <a:cubicBezTo>
                    <a:pt x="4" y="0"/>
                    <a:pt x="4" y="0"/>
                    <a:pt x="4" y="0"/>
                  </a:cubicBezTo>
                  <a:cubicBezTo>
                    <a:pt x="0" y="7"/>
                    <a:pt x="0" y="7"/>
                    <a:pt x="0" y="7"/>
                  </a:cubicBezTo>
                  <a:cubicBezTo>
                    <a:pt x="0" y="8"/>
                    <a:pt x="0" y="8"/>
                    <a:pt x="0" y="8"/>
                  </a:cubicBezTo>
                  <a:cubicBezTo>
                    <a:pt x="0" y="8"/>
                    <a:pt x="0" y="8"/>
                    <a:pt x="0" y="8"/>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69" name="Freeform 119"/>
            <p:cNvSpPr>
              <a:spLocks noEditPoints="1"/>
            </p:cNvSpPr>
            <p:nvPr/>
          </p:nvSpPr>
          <p:spPr>
            <a:xfrm>
              <a:off x="725487" y="704850"/>
              <a:ext cx="19050" cy="25400"/>
            </a:xfrm>
            <a:custGeom>
              <a:avLst/>
              <a:gdLst/>
              <a:ahLst/>
              <a:cxnLst>
                <a:cxn ang="0">
                  <a:pos x="6" y="6"/>
                </a:cxn>
                <a:cxn ang="0">
                  <a:pos x="6" y="6"/>
                </a:cxn>
                <a:cxn ang="0">
                  <a:pos x="6" y="7"/>
                </a:cxn>
                <a:cxn ang="0">
                  <a:pos x="5" y="8"/>
                </a:cxn>
                <a:cxn ang="0">
                  <a:pos x="4" y="8"/>
                </a:cxn>
                <a:cxn ang="0">
                  <a:pos x="3" y="8"/>
                </a:cxn>
                <a:cxn ang="0">
                  <a:pos x="2" y="8"/>
                </a:cxn>
                <a:cxn ang="0">
                  <a:pos x="1" y="8"/>
                </a:cxn>
                <a:cxn ang="0">
                  <a:pos x="0" y="7"/>
                </a:cxn>
                <a:cxn ang="0">
                  <a:pos x="0" y="6"/>
                </a:cxn>
                <a:cxn ang="0">
                  <a:pos x="0" y="2"/>
                </a:cxn>
                <a:cxn ang="0">
                  <a:pos x="1" y="1"/>
                </a:cxn>
                <a:cxn ang="0">
                  <a:pos x="3" y="0"/>
                </a:cxn>
                <a:cxn ang="0">
                  <a:pos x="4" y="1"/>
                </a:cxn>
                <a:cxn ang="0">
                  <a:pos x="5" y="1"/>
                </a:cxn>
                <a:cxn ang="0">
                  <a:pos x="6" y="2"/>
                </a:cxn>
                <a:cxn ang="0">
                  <a:pos x="6" y="2"/>
                </a:cxn>
                <a:cxn ang="0">
                  <a:pos x="6" y="6"/>
                </a:cxn>
                <a:cxn ang="0">
                  <a:pos x="4" y="3"/>
                </a:cxn>
                <a:cxn ang="0">
                  <a:pos x="4" y="2"/>
                </a:cxn>
                <a:cxn ang="0">
                  <a:pos x="3" y="2"/>
                </a:cxn>
                <a:cxn ang="0">
                  <a:pos x="2" y="2"/>
                </a:cxn>
                <a:cxn ang="0">
                  <a:pos x="2" y="2"/>
                </a:cxn>
                <a:cxn ang="0">
                  <a:pos x="2" y="6"/>
                </a:cxn>
                <a:cxn ang="0">
                  <a:pos x="2" y="7"/>
                </a:cxn>
                <a:cxn ang="0">
                  <a:pos x="3" y="7"/>
                </a:cxn>
                <a:cxn ang="0">
                  <a:pos x="4" y="7"/>
                </a:cxn>
                <a:cxn ang="0">
                  <a:pos x="4" y="6"/>
                </a:cxn>
                <a:cxn ang="0">
                  <a:pos x="4" y="3"/>
                </a:cxn>
              </a:cxnLst>
              <a:pathLst>
                <a:path w="6" h="8">
                  <a:moveTo>
                    <a:pt x="6" y="6"/>
                  </a:moveTo>
                  <a:cubicBezTo>
                    <a:pt x="6" y="6"/>
                    <a:pt x="6" y="6"/>
                    <a:pt x="6" y="6"/>
                  </a:cubicBezTo>
                  <a:cubicBezTo>
                    <a:pt x="6" y="6"/>
                    <a:pt x="6" y="7"/>
                    <a:pt x="6" y="7"/>
                  </a:cubicBezTo>
                  <a:cubicBezTo>
                    <a:pt x="6" y="7"/>
                    <a:pt x="5" y="8"/>
                    <a:pt x="5" y="8"/>
                  </a:cubicBezTo>
                  <a:cubicBezTo>
                    <a:pt x="5" y="8"/>
                    <a:pt x="5" y="8"/>
                    <a:pt x="4" y="8"/>
                  </a:cubicBezTo>
                  <a:cubicBezTo>
                    <a:pt x="4" y="8"/>
                    <a:pt x="4" y="8"/>
                    <a:pt x="3" y="8"/>
                  </a:cubicBezTo>
                  <a:cubicBezTo>
                    <a:pt x="3" y="8"/>
                    <a:pt x="2" y="8"/>
                    <a:pt x="2" y="8"/>
                  </a:cubicBezTo>
                  <a:cubicBezTo>
                    <a:pt x="2" y="8"/>
                    <a:pt x="1" y="8"/>
                    <a:pt x="1" y="8"/>
                  </a:cubicBezTo>
                  <a:cubicBezTo>
                    <a:pt x="1" y="7"/>
                    <a:pt x="1" y="7"/>
                    <a:pt x="0" y="7"/>
                  </a:cubicBezTo>
                  <a:cubicBezTo>
                    <a:pt x="0" y="7"/>
                    <a:pt x="0" y="6"/>
                    <a:pt x="0" y="6"/>
                  </a:cubicBezTo>
                  <a:cubicBezTo>
                    <a:pt x="0" y="2"/>
                    <a:pt x="0" y="2"/>
                    <a:pt x="0" y="2"/>
                  </a:cubicBezTo>
                  <a:cubicBezTo>
                    <a:pt x="0" y="2"/>
                    <a:pt x="1" y="1"/>
                    <a:pt x="1" y="1"/>
                  </a:cubicBezTo>
                  <a:cubicBezTo>
                    <a:pt x="2" y="1"/>
                    <a:pt x="2" y="0"/>
                    <a:pt x="3" y="0"/>
                  </a:cubicBezTo>
                  <a:cubicBezTo>
                    <a:pt x="4" y="0"/>
                    <a:pt x="4" y="1"/>
                    <a:pt x="4" y="1"/>
                  </a:cubicBezTo>
                  <a:cubicBezTo>
                    <a:pt x="5" y="1"/>
                    <a:pt x="5" y="1"/>
                    <a:pt x="5" y="1"/>
                  </a:cubicBezTo>
                  <a:cubicBezTo>
                    <a:pt x="5" y="1"/>
                    <a:pt x="6" y="1"/>
                    <a:pt x="6" y="2"/>
                  </a:cubicBezTo>
                  <a:cubicBezTo>
                    <a:pt x="6" y="2"/>
                    <a:pt x="6" y="2"/>
                    <a:pt x="6" y="2"/>
                  </a:cubicBezTo>
                  <a:cubicBezTo>
                    <a:pt x="6" y="6"/>
                    <a:pt x="6" y="6"/>
                    <a:pt x="6" y="6"/>
                  </a:cubicBezTo>
                  <a:close/>
                  <a:moveTo>
                    <a:pt x="4" y="3"/>
                  </a:moveTo>
                  <a:cubicBezTo>
                    <a:pt x="4" y="2"/>
                    <a:pt x="4" y="2"/>
                    <a:pt x="4" y="2"/>
                  </a:cubicBezTo>
                  <a:cubicBezTo>
                    <a:pt x="4" y="2"/>
                    <a:pt x="4" y="2"/>
                    <a:pt x="3" y="2"/>
                  </a:cubicBezTo>
                  <a:cubicBezTo>
                    <a:pt x="3" y="2"/>
                    <a:pt x="2" y="2"/>
                    <a:pt x="2" y="2"/>
                  </a:cubicBezTo>
                  <a:cubicBezTo>
                    <a:pt x="2" y="2"/>
                    <a:pt x="2" y="2"/>
                    <a:pt x="2" y="2"/>
                  </a:cubicBezTo>
                  <a:cubicBezTo>
                    <a:pt x="2" y="6"/>
                    <a:pt x="2" y="6"/>
                    <a:pt x="2" y="6"/>
                  </a:cubicBezTo>
                  <a:cubicBezTo>
                    <a:pt x="2" y="6"/>
                    <a:pt x="2" y="7"/>
                    <a:pt x="2" y="7"/>
                  </a:cubicBezTo>
                  <a:cubicBezTo>
                    <a:pt x="2" y="7"/>
                    <a:pt x="3" y="7"/>
                    <a:pt x="3" y="7"/>
                  </a:cubicBezTo>
                  <a:cubicBezTo>
                    <a:pt x="4" y="7"/>
                    <a:pt x="4" y="7"/>
                    <a:pt x="4" y="7"/>
                  </a:cubicBezTo>
                  <a:cubicBezTo>
                    <a:pt x="4" y="7"/>
                    <a:pt x="4" y="6"/>
                    <a:pt x="4" y="6"/>
                  </a:cubicBezTo>
                  <a:cubicBezTo>
                    <a:pt x="4" y="3"/>
                    <a:pt x="4" y="3"/>
                    <a:pt x="4" y="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0" name="Freeform 120"/>
            <p:cNvSpPr>
              <a:spLocks noEditPoints="1"/>
            </p:cNvSpPr>
            <p:nvPr/>
          </p:nvSpPr>
          <p:spPr>
            <a:xfrm>
              <a:off x="747712" y="704850"/>
              <a:ext cx="15875" cy="25400"/>
            </a:xfrm>
            <a:custGeom>
              <a:avLst/>
              <a:gdLst/>
              <a:ahLst/>
              <a:cxnLst>
                <a:cxn ang="0">
                  <a:pos x="5" y="6"/>
                </a:cxn>
                <a:cxn ang="0">
                  <a:pos x="5" y="6"/>
                </a:cxn>
                <a:cxn ang="0">
                  <a:pos x="5" y="7"/>
                </a:cxn>
                <a:cxn ang="0">
                  <a:pos x="5" y="8"/>
                </a:cxn>
                <a:cxn ang="0">
                  <a:pos x="4" y="8"/>
                </a:cxn>
                <a:cxn ang="0">
                  <a:pos x="3" y="8"/>
                </a:cxn>
                <a:cxn ang="0">
                  <a:pos x="1" y="8"/>
                </a:cxn>
                <a:cxn ang="0">
                  <a:pos x="1" y="8"/>
                </a:cxn>
                <a:cxn ang="0">
                  <a:pos x="0" y="7"/>
                </a:cxn>
                <a:cxn ang="0">
                  <a:pos x="0" y="6"/>
                </a:cxn>
                <a:cxn ang="0">
                  <a:pos x="0" y="2"/>
                </a:cxn>
                <a:cxn ang="0">
                  <a:pos x="1" y="1"/>
                </a:cxn>
                <a:cxn ang="0">
                  <a:pos x="3" y="0"/>
                </a:cxn>
                <a:cxn ang="0">
                  <a:pos x="4" y="1"/>
                </a:cxn>
                <a:cxn ang="0">
                  <a:pos x="5" y="1"/>
                </a:cxn>
                <a:cxn ang="0">
                  <a:pos x="5" y="2"/>
                </a:cxn>
                <a:cxn ang="0">
                  <a:pos x="5" y="2"/>
                </a:cxn>
                <a:cxn ang="0">
                  <a:pos x="5" y="6"/>
                </a:cxn>
                <a:cxn ang="0">
                  <a:pos x="4" y="3"/>
                </a:cxn>
                <a:cxn ang="0">
                  <a:pos x="4" y="2"/>
                </a:cxn>
                <a:cxn ang="0">
                  <a:pos x="3" y="2"/>
                </a:cxn>
                <a:cxn ang="0">
                  <a:pos x="2" y="2"/>
                </a:cxn>
                <a:cxn ang="0">
                  <a:pos x="1" y="2"/>
                </a:cxn>
                <a:cxn ang="0">
                  <a:pos x="1" y="6"/>
                </a:cxn>
                <a:cxn ang="0">
                  <a:pos x="2" y="7"/>
                </a:cxn>
                <a:cxn ang="0">
                  <a:pos x="3" y="7"/>
                </a:cxn>
                <a:cxn ang="0">
                  <a:pos x="4" y="7"/>
                </a:cxn>
                <a:cxn ang="0">
                  <a:pos x="4" y="6"/>
                </a:cxn>
                <a:cxn ang="0">
                  <a:pos x="4" y="3"/>
                </a:cxn>
              </a:cxnLst>
              <a:pathLst>
                <a:path w="5" h="8">
                  <a:moveTo>
                    <a:pt x="5" y="6"/>
                  </a:moveTo>
                  <a:cubicBezTo>
                    <a:pt x="5" y="6"/>
                    <a:pt x="5" y="6"/>
                    <a:pt x="5" y="6"/>
                  </a:cubicBezTo>
                  <a:cubicBezTo>
                    <a:pt x="5" y="6"/>
                    <a:pt x="5" y="7"/>
                    <a:pt x="5" y="7"/>
                  </a:cubicBezTo>
                  <a:cubicBezTo>
                    <a:pt x="5" y="7"/>
                    <a:pt x="5" y="8"/>
                    <a:pt x="5" y="8"/>
                  </a:cubicBezTo>
                  <a:cubicBezTo>
                    <a:pt x="4" y="8"/>
                    <a:pt x="4" y="8"/>
                    <a:pt x="4" y="8"/>
                  </a:cubicBezTo>
                  <a:cubicBezTo>
                    <a:pt x="3" y="8"/>
                    <a:pt x="3" y="8"/>
                    <a:pt x="3" y="8"/>
                  </a:cubicBezTo>
                  <a:cubicBezTo>
                    <a:pt x="2" y="8"/>
                    <a:pt x="2" y="8"/>
                    <a:pt x="1" y="8"/>
                  </a:cubicBezTo>
                  <a:cubicBezTo>
                    <a:pt x="1" y="8"/>
                    <a:pt x="1" y="8"/>
                    <a:pt x="1" y="8"/>
                  </a:cubicBezTo>
                  <a:cubicBezTo>
                    <a:pt x="0" y="7"/>
                    <a:pt x="0" y="7"/>
                    <a:pt x="0" y="7"/>
                  </a:cubicBezTo>
                  <a:cubicBezTo>
                    <a:pt x="0" y="7"/>
                    <a:pt x="0" y="6"/>
                    <a:pt x="0" y="6"/>
                  </a:cubicBezTo>
                  <a:cubicBezTo>
                    <a:pt x="0" y="2"/>
                    <a:pt x="0" y="2"/>
                    <a:pt x="0" y="2"/>
                  </a:cubicBezTo>
                  <a:cubicBezTo>
                    <a:pt x="0" y="2"/>
                    <a:pt x="0" y="1"/>
                    <a:pt x="1" y="1"/>
                  </a:cubicBezTo>
                  <a:cubicBezTo>
                    <a:pt x="1" y="1"/>
                    <a:pt x="2" y="0"/>
                    <a:pt x="3" y="0"/>
                  </a:cubicBezTo>
                  <a:cubicBezTo>
                    <a:pt x="3" y="0"/>
                    <a:pt x="3" y="1"/>
                    <a:pt x="4" y="1"/>
                  </a:cubicBezTo>
                  <a:cubicBezTo>
                    <a:pt x="4" y="1"/>
                    <a:pt x="4" y="1"/>
                    <a:pt x="5" y="1"/>
                  </a:cubicBezTo>
                  <a:cubicBezTo>
                    <a:pt x="5" y="1"/>
                    <a:pt x="5" y="1"/>
                    <a:pt x="5" y="2"/>
                  </a:cubicBezTo>
                  <a:cubicBezTo>
                    <a:pt x="5" y="2"/>
                    <a:pt x="5" y="2"/>
                    <a:pt x="5" y="2"/>
                  </a:cubicBezTo>
                  <a:cubicBezTo>
                    <a:pt x="5" y="6"/>
                    <a:pt x="5" y="6"/>
                    <a:pt x="5" y="6"/>
                  </a:cubicBezTo>
                  <a:close/>
                  <a:moveTo>
                    <a:pt x="4" y="3"/>
                  </a:moveTo>
                  <a:cubicBezTo>
                    <a:pt x="4" y="2"/>
                    <a:pt x="4" y="2"/>
                    <a:pt x="4" y="2"/>
                  </a:cubicBezTo>
                  <a:cubicBezTo>
                    <a:pt x="3" y="2"/>
                    <a:pt x="3" y="2"/>
                    <a:pt x="3" y="2"/>
                  </a:cubicBezTo>
                  <a:cubicBezTo>
                    <a:pt x="2" y="2"/>
                    <a:pt x="2" y="2"/>
                    <a:pt x="2" y="2"/>
                  </a:cubicBezTo>
                  <a:cubicBezTo>
                    <a:pt x="1" y="2"/>
                    <a:pt x="1" y="2"/>
                    <a:pt x="1" y="2"/>
                  </a:cubicBezTo>
                  <a:cubicBezTo>
                    <a:pt x="1" y="6"/>
                    <a:pt x="1" y="6"/>
                    <a:pt x="1" y="6"/>
                  </a:cubicBezTo>
                  <a:cubicBezTo>
                    <a:pt x="1" y="6"/>
                    <a:pt x="1" y="7"/>
                    <a:pt x="2" y="7"/>
                  </a:cubicBezTo>
                  <a:cubicBezTo>
                    <a:pt x="2" y="7"/>
                    <a:pt x="2" y="7"/>
                    <a:pt x="3" y="7"/>
                  </a:cubicBezTo>
                  <a:cubicBezTo>
                    <a:pt x="3" y="7"/>
                    <a:pt x="3" y="7"/>
                    <a:pt x="4" y="7"/>
                  </a:cubicBezTo>
                  <a:cubicBezTo>
                    <a:pt x="4" y="7"/>
                    <a:pt x="4" y="6"/>
                    <a:pt x="4" y="6"/>
                  </a:cubicBezTo>
                  <a:cubicBezTo>
                    <a:pt x="4" y="3"/>
                    <a:pt x="4" y="3"/>
                    <a:pt x="4" y="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1" name="Freeform 121"/>
            <p:cNvSpPr>
              <a:spLocks noEditPoints="1"/>
            </p:cNvSpPr>
            <p:nvPr/>
          </p:nvSpPr>
          <p:spPr>
            <a:xfrm>
              <a:off x="785812" y="704850"/>
              <a:ext cx="20638" cy="25400"/>
            </a:xfrm>
            <a:custGeom>
              <a:avLst/>
              <a:gdLst/>
              <a:ahLst/>
              <a:cxnLst>
                <a:cxn ang="0">
                  <a:pos x="6" y="6"/>
                </a:cxn>
                <a:cxn ang="0">
                  <a:pos x="6" y="6"/>
                </a:cxn>
                <a:cxn ang="0">
                  <a:pos x="6" y="7"/>
                </a:cxn>
                <a:cxn ang="0">
                  <a:pos x="5" y="8"/>
                </a:cxn>
                <a:cxn ang="0">
                  <a:pos x="4" y="8"/>
                </a:cxn>
                <a:cxn ang="0">
                  <a:pos x="3" y="8"/>
                </a:cxn>
                <a:cxn ang="0">
                  <a:pos x="2" y="8"/>
                </a:cxn>
                <a:cxn ang="0">
                  <a:pos x="1" y="8"/>
                </a:cxn>
                <a:cxn ang="0">
                  <a:pos x="0" y="7"/>
                </a:cxn>
                <a:cxn ang="0">
                  <a:pos x="0" y="6"/>
                </a:cxn>
                <a:cxn ang="0">
                  <a:pos x="0" y="2"/>
                </a:cxn>
                <a:cxn ang="0">
                  <a:pos x="1" y="1"/>
                </a:cxn>
                <a:cxn ang="0">
                  <a:pos x="3" y="0"/>
                </a:cxn>
                <a:cxn ang="0">
                  <a:pos x="4" y="1"/>
                </a:cxn>
                <a:cxn ang="0">
                  <a:pos x="5" y="1"/>
                </a:cxn>
                <a:cxn ang="0">
                  <a:pos x="6" y="2"/>
                </a:cxn>
                <a:cxn ang="0">
                  <a:pos x="6" y="2"/>
                </a:cxn>
                <a:cxn ang="0">
                  <a:pos x="6" y="6"/>
                </a:cxn>
                <a:cxn ang="0">
                  <a:pos x="4" y="3"/>
                </a:cxn>
                <a:cxn ang="0">
                  <a:pos x="4" y="2"/>
                </a:cxn>
                <a:cxn ang="0">
                  <a:pos x="3" y="2"/>
                </a:cxn>
                <a:cxn ang="0">
                  <a:pos x="2" y="2"/>
                </a:cxn>
                <a:cxn ang="0">
                  <a:pos x="2" y="2"/>
                </a:cxn>
                <a:cxn ang="0">
                  <a:pos x="2" y="6"/>
                </a:cxn>
                <a:cxn ang="0">
                  <a:pos x="2" y="7"/>
                </a:cxn>
                <a:cxn ang="0">
                  <a:pos x="3" y="7"/>
                </a:cxn>
                <a:cxn ang="0">
                  <a:pos x="4" y="7"/>
                </a:cxn>
                <a:cxn ang="0">
                  <a:pos x="4" y="6"/>
                </a:cxn>
                <a:cxn ang="0">
                  <a:pos x="4" y="3"/>
                </a:cxn>
              </a:cxnLst>
              <a:pathLst>
                <a:path w="6" h="8">
                  <a:moveTo>
                    <a:pt x="6" y="6"/>
                  </a:moveTo>
                  <a:cubicBezTo>
                    <a:pt x="6" y="6"/>
                    <a:pt x="6" y="6"/>
                    <a:pt x="6" y="6"/>
                  </a:cubicBezTo>
                  <a:cubicBezTo>
                    <a:pt x="6" y="6"/>
                    <a:pt x="6" y="7"/>
                    <a:pt x="6" y="7"/>
                  </a:cubicBezTo>
                  <a:cubicBezTo>
                    <a:pt x="5" y="7"/>
                    <a:pt x="5" y="8"/>
                    <a:pt x="5" y="8"/>
                  </a:cubicBezTo>
                  <a:cubicBezTo>
                    <a:pt x="5" y="8"/>
                    <a:pt x="4" y="8"/>
                    <a:pt x="4" y="8"/>
                  </a:cubicBezTo>
                  <a:cubicBezTo>
                    <a:pt x="4" y="8"/>
                    <a:pt x="3" y="8"/>
                    <a:pt x="3" y="8"/>
                  </a:cubicBezTo>
                  <a:cubicBezTo>
                    <a:pt x="2" y="8"/>
                    <a:pt x="2" y="8"/>
                    <a:pt x="2" y="8"/>
                  </a:cubicBezTo>
                  <a:cubicBezTo>
                    <a:pt x="1" y="8"/>
                    <a:pt x="1" y="8"/>
                    <a:pt x="1" y="8"/>
                  </a:cubicBezTo>
                  <a:cubicBezTo>
                    <a:pt x="1" y="7"/>
                    <a:pt x="0" y="7"/>
                    <a:pt x="0" y="7"/>
                  </a:cubicBezTo>
                  <a:cubicBezTo>
                    <a:pt x="0" y="7"/>
                    <a:pt x="0" y="6"/>
                    <a:pt x="0" y="6"/>
                  </a:cubicBezTo>
                  <a:cubicBezTo>
                    <a:pt x="0" y="2"/>
                    <a:pt x="0" y="2"/>
                    <a:pt x="0" y="2"/>
                  </a:cubicBezTo>
                  <a:cubicBezTo>
                    <a:pt x="0" y="2"/>
                    <a:pt x="0" y="1"/>
                    <a:pt x="1" y="1"/>
                  </a:cubicBezTo>
                  <a:cubicBezTo>
                    <a:pt x="1" y="1"/>
                    <a:pt x="2" y="0"/>
                    <a:pt x="3" y="0"/>
                  </a:cubicBezTo>
                  <a:cubicBezTo>
                    <a:pt x="3" y="0"/>
                    <a:pt x="4" y="1"/>
                    <a:pt x="4" y="1"/>
                  </a:cubicBezTo>
                  <a:cubicBezTo>
                    <a:pt x="4" y="1"/>
                    <a:pt x="5" y="1"/>
                    <a:pt x="5" y="1"/>
                  </a:cubicBezTo>
                  <a:cubicBezTo>
                    <a:pt x="5" y="1"/>
                    <a:pt x="5" y="1"/>
                    <a:pt x="6" y="2"/>
                  </a:cubicBezTo>
                  <a:cubicBezTo>
                    <a:pt x="6" y="2"/>
                    <a:pt x="6" y="2"/>
                    <a:pt x="6" y="2"/>
                  </a:cubicBezTo>
                  <a:cubicBezTo>
                    <a:pt x="6" y="6"/>
                    <a:pt x="6" y="6"/>
                    <a:pt x="6" y="6"/>
                  </a:cubicBezTo>
                  <a:close/>
                  <a:moveTo>
                    <a:pt x="4" y="3"/>
                  </a:moveTo>
                  <a:cubicBezTo>
                    <a:pt x="4" y="2"/>
                    <a:pt x="4" y="2"/>
                    <a:pt x="4" y="2"/>
                  </a:cubicBezTo>
                  <a:cubicBezTo>
                    <a:pt x="4" y="2"/>
                    <a:pt x="3" y="2"/>
                    <a:pt x="3" y="2"/>
                  </a:cubicBezTo>
                  <a:cubicBezTo>
                    <a:pt x="2" y="2"/>
                    <a:pt x="2" y="2"/>
                    <a:pt x="2" y="2"/>
                  </a:cubicBezTo>
                  <a:cubicBezTo>
                    <a:pt x="2" y="2"/>
                    <a:pt x="2" y="2"/>
                    <a:pt x="2" y="2"/>
                  </a:cubicBezTo>
                  <a:cubicBezTo>
                    <a:pt x="2" y="6"/>
                    <a:pt x="2" y="6"/>
                    <a:pt x="2" y="6"/>
                  </a:cubicBezTo>
                  <a:cubicBezTo>
                    <a:pt x="2" y="6"/>
                    <a:pt x="2" y="7"/>
                    <a:pt x="2" y="7"/>
                  </a:cubicBezTo>
                  <a:cubicBezTo>
                    <a:pt x="2" y="7"/>
                    <a:pt x="2" y="7"/>
                    <a:pt x="3" y="7"/>
                  </a:cubicBezTo>
                  <a:cubicBezTo>
                    <a:pt x="3" y="7"/>
                    <a:pt x="4" y="7"/>
                    <a:pt x="4" y="7"/>
                  </a:cubicBezTo>
                  <a:cubicBezTo>
                    <a:pt x="4" y="7"/>
                    <a:pt x="4" y="6"/>
                    <a:pt x="4" y="6"/>
                  </a:cubicBezTo>
                  <a:cubicBezTo>
                    <a:pt x="4" y="3"/>
                    <a:pt x="4" y="3"/>
                    <a:pt x="4" y="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2" name="Freeform 122"/>
            <p:cNvSpPr>
              <a:spLocks noEditPoints="1"/>
            </p:cNvSpPr>
            <p:nvPr/>
          </p:nvSpPr>
          <p:spPr>
            <a:xfrm>
              <a:off x="809625" y="704850"/>
              <a:ext cx="15875" cy="25400"/>
            </a:xfrm>
            <a:custGeom>
              <a:avLst/>
              <a:gdLst/>
              <a:ahLst/>
              <a:cxnLst>
                <a:cxn ang="0">
                  <a:pos x="5" y="6"/>
                </a:cxn>
                <a:cxn ang="0">
                  <a:pos x="5" y="6"/>
                </a:cxn>
                <a:cxn ang="0">
                  <a:pos x="5" y="7"/>
                </a:cxn>
                <a:cxn ang="0">
                  <a:pos x="4" y="8"/>
                </a:cxn>
                <a:cxn ang="0">
                  <a:pos x="4" y="8"/>
                </a:cxn>
                <a:cxn ang="0">
                  <a:pos x="2" y="8"/>
                </a:cxn>
                <a:cxn ang="0">
                  <a:pos x="1" y="8"/>
                </a:cxn>
                <a:cxn ang="0">
                  <a:pos x="0" y="8"/>
                </a:cxn>
                <a:cxn ang="0">
                  <a:pos x="0" y="7"/>
                </a:cxn>
                <a:cxn ang="0">
                  <a:pos x="0" y="6"/>
                </a:cxn>
                <a:cxn ang="0">
                  <a:pos x="0" y="2"/>
                </a:cxn>
                <a:cxn ang="0">
                  <a:pos x="0" y="1"/>
                </a:cxn>
                <a:cxn ang="0">
                  <a:pos x="2" y="0"/>
                </a:cxn>
                <a:cxn ang="0">
                  <a:pos x="4" y="1"/>
                </a:cxn>
                <a:cxn ang="0">
                  <a:pos x="4" y="1"/>
                </a:cxn>
                <a:cxn ang="0">
                  <a:pos x="5" y="2"/>
                </a:cxn>
                <a:cxn ang="0">
                  <a:pos x="5" y="2"/>
                </a:cxn>
                <a:cxn ang="0">
                  <a:pos x="5" y="6"/>
                </a:cxn>
                <a:cxn ang="0">
                  <a:pos x="4" y="3"/>
                </a:cxn>
                <a:cxn ang="0">
                  <a:pos x="3" y="2"/>
                </a:cxn>
                <a:cxn ang="0">
                  <a:pos x="2" y="2"/>
                </a:cxn>
                <a:cxn ang="0">
                  <a:pos x="1" y="2"/>
                </a:cxn>
                <a:cxn ang="0">
                  <a:pos x="1" y="2"/>
                </a:cxn>
                <a:cxn ang="0">
                  <a:pos x="1" y="6"/>
                </a:cxn>
                <a:cxn ang="0">
                  <a:pos x="1" y="7"/>
                </a:cxn>
                <a:cxn ang="0">
                  <a:pos x="2" y="7"/>
                </a:cxn>
                <a:cxn ang="0">
                  <a:pos x="3" y="7"/>
                </a:cxn>
                <a:cxn ang="0">
                  <a:pos x="4" y="6"/>
                </a:cxn>
                <a:cxn ang="0">
                  <a:pos x="4" y="3"/>
                </a:cxn>
              </a:cxnLst>
              <a:pathLst>
                <a:path w="5" h="8">
                  <a:moveTo>
                    <a:pt x="5" y="6"/>
                  </a:moveTo>
                  <a:cubicBezTo>
                    <a:pt x="5" y="6"/>
                    <a:pt x="5" y="6"/>
                    <a:pt x="5" y="6"/>
                  </a:cubicBezTo>
                  <a:cubicBezTo>
                    <a:pt x="5" y="6"/>
                    <a:pt x="5" y="7"/>
                    <a:pt x="5" y="7"/>
                  </a:cubicBezTo>
                  <a:cubicBezTo>
                    <a:pt x="5" y="7"/>
                    <a:pt x="5" y="8"/>
                    <a:pt x="4" y="8"/>
                  </a:cubicBezTo>
                  <a:cubicBezTo>
                    <a:pt x="4" y="8"/>
                    <a:pt x="4" y="8"/>
                    <a:pt x="4" y="8"/>
                  </a:cubicBezTo>
                  <a:cubicBezTo>
                    <a:pt x="3" y="8"/>
                    <a:pt x="3" y="8"/>
                    <a:pt x="2" y="8"/>
                  </a:cubicBezTo>
                  <a:cubicBezTo>
                    <a:pt x="2" y="8"/>
                    <a:pt x="2" y="8"/>
                    <a:pt x="1" y="8"/>
                  </a:cubicBezTo>
                  <a:cubicBezTo>
                    <a:pt x="1" y="8"/>
                    <a:pt x="1" y="8"/>
                    <a:pt x="0" y="8"/>
                  </a:cubicBezTo>
                  <a:cubicBezTo>
                    <a:pt x="0" y="7"/>
                    <a:pt x="0" y="7"/>
                    <a:pt x="0" y="7"/>
                  </a:cubicBezTo>
                  <a:cubicBezTo>
                    <a:pt x="0" y="7"/>
                    <a:pt x="0" y="6"/>
                    <a:pt x="0" y="6"/>
                  </a:cubicBezTo>
                  <a:cubicBezTo>
                    <a:pt x="0" y="2"/>
                    <a:pt x="0" y="2"/>
                    <a:pt x="0" y="2"/>
                  </a:cubicBezTo>
                  <a:cubicBezTo>
                    <a:pt x="0" y="2"/>
                    <a:pt x="0" y="1"/>
                    <a:pt x="0" y="1"/>
                  </a:cubicBezTo>
                  <a:cubicBezTo>
                    <a:pt x="1" y="1"/>
                    <a:pt x="2" y="0"/>
                    <a:pt x="2" y="0"/>
                  </a:cubicBezTo>
                  <a:cubicBezTo>
                    <a:pt x="3" y="0"/>
                    <a:pt x="3" y="1"/>
                    <a:pt x="4" y="1"/>
                  </a:cubicBezTo>
                  <a:cubicBezTo>
                    <a:pt x="4" y="1"/>
                    <a:pt x="4" y="1"/>
                    <a:pt x="4" y="1"/>
                  </a:cubicBezTo>
                  <a:cubicBezTo>
                    <a:pt x="5" y="1"/>
                    <a:pt x="5" y="1"/>
                    <a:pt x="5" y="2"/>
                  </a:cubicBezTo>
                  <a:cubicBezTo>
                    <a:pt x="5" y="2"/>
                    <a:pt x="5" y="2"/>
                    <a:pt x="5" y="2"/>
                  </a:cubicBezTo>
                  <a:cubicBezTo>
                    <a:pt x="5" y="6"/>
                    <a:pt x="5" y="6"/>
                    <a:pt x="5" y="6"/>
                  </a:cubicBezTo>
                  <a:close/>
                  <a:moveTo>
                    <a:pt x="4" y="3"/>
                  </a:moveTo>
                  <a:cubicBezTo>
                    <a:pt x="4" y="2"/>
                    <a:pt x="4" y="2"/>
                    <a:pt x="3" y="2"/>
                  </a:cubicBezTo>
                  <a:cubicBezTo>
                    <a:pt x="3" y="2"/>
                    <a:pt x="3" y="2"/>
                    <a:pt x="2" y="2"/>
                  </a:cubicBezTo>
                  <a:cubicBezTo>
                    <a:pt x="2" y="2"/>
                    <a:pt x="2" y="2"/>
                    <a:pt x="1" y="2"/>
                  </a:cubicBezTo>
                  <a:cubicBezTo>
                    <a:pt x="1" y="2"/>
                    <a:pt x="1" y="2"/>
                    <a:pt x="1" y="2"/>
                  </a:cubicBezTo>
                  <a:cubicBezTo>
                    <a:pt x="1" y="6"/>
                    <a:pt x="1" y="6"/>
                    <a:pt x="1" y="6"/>
                  </a:cubicBezTo>
                  <a:cubicBezTo>
                    <a:pt x="1" y="6"/>
                    <a:pt x="1" y="7"/>
                    <a:pt x="1" y="7"/>
                  </a:cubicBezTo>
                  <a:cubicBezTo>
                    <a:pt x="2" y="7"/>
                    <a:pt x="2" y="7"/>
                    <a:pt x="2" y="7"/>
                  </a:cubicBezTo>
                  <a:cubicBezTo>
                    <a:pt x="3" y="7"/>
                    <a:pt x="3" y="7"/>
                    <a:pt x="3" y="7"/>
                  </a:cubicBezTo>
                  <a:cubicBezTo>
                    <a:pt x="4" y="7"/>
                    <a:pt x="4" y="6"/>
                    <a:pt x="4" y="6"/>
                  </a:cubicBezTo>
                  <a:cubicBezTo>
                    <a:pt x="4" y="3"/>
                    <a:pt x="4" y="3"/>
                    <a:pt x="4" y="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3" name="Freeform 123"/>
            <p:cNvSpPr>
              <a:spLocks noEditPoints="1"/>
            </p:cNvSpPr>
            <p:nvPr/>
          </p:nvSpPr>
          <p:spPr>
            <a:xfrm>
              <a:off x="328612" y="512763"/>
              <a:ext cx="103188" cy="84138"/>
            </a:xfrm>
            <a:custGeom>
              <a:avLst/>
              <a:gdLst/>
              <a:ahLst/>
              <a:cxnLst>
                <a:cxn ang="0">
                  <a:pos x="16" y="0"/>
                </a:cxn>
                <a:cxn ang="0">
                  <a:pos x="13" y="1"/>
                </a:cxn>
                <a:cxn ang="0">
                  <a:pos x="10" y="1"/>
                </a:cxn>
                <a:cxn ang="0">
                  <a:pos x="8" y="3"/>
                </a:cxn>
                <a:cxn ang="0">
                  <a:pos x="4" y="0"/>
                </a:cxn>
                <a:cxn ang="0">
                  <a:pos x="27" y="0"/>
                </a:cxn>
                <a:cxn ang="0">
                  <a:pos x="32" y="3"/>
                </a:cxn>
                <a:cxn ang="0">
                  <a:pos x="24" y="1"/>
                </a:cxn>
                <a:cxn ang="0">
                  <a:pos x="24" y="1"/>
                </a:cxn>
                <a:cxn ang="0">
                  <a:pos x="16" y="1"/>
                </a:cxn>
                <a:cxn ang="0">
                  <a:pos x="32" y="3"/>
                </a:cxn>
                <a:cxn ang="0">
                  <a:pos x="32" y="9"/>
                </a:cxn>
                <a:cxn ang="0">
                  <a:pos x="22" y="8"/>
                </a:cxn>
                <a:cxn ang="0">
                  <a:pos x="16" y="3"/>
                </a:cxn>
                <a:cxn ang="0">
                  <a:pos x="21" y="2"/>
                </a:cxn>
                <a:cxn ang="0">
                  <a:pos x="26" y="3"/>
                </a:cxn>
                <a:cxn ang="0">
                  <a:pos x="32" y="3"/>
                </a:cxn>
                <a:cxn ang="0">
                  <a:pos x="32" y="16"/>
                </a:cxn>
                <a:cxn ang="0">
                  <a:pos x="21" y="15"/>
                </a:cxn>
                <a:cxn ang="0">
                  <a:pos x="20" y="13"/>
                </a:cxn>
                <a:cxn ang="0">
                  <a:pos x="21" y="11"/>
                </a:cxn>
                <a:cxn ang="0">
                  <a:pos x="32" y="10"/>
                </a:cxn>
                <a:cxn ang="0">
                  <a:pos x="32" y="22"/>
                </a:cxn>
                <a:cxn ang="0">
                  <a:pos x="26" y="22"/>
                </a:cxn>
                <a:cxn ang="0">
                  <a:pos x="24" y="24"/>
                </a:cxn>
                <a:cxn ang="0">
                  <a:pos x="16" y="24"/>
                </a:cxn>
                <a:cxn ang="0">
                  <a:pos x="20" y="21"/>
                </a:cxn>
                <a:cxn ang="0">
                  <a:pos x="22" y="16"/>
                </a:cxn>
                <a:cxn ang="0">
                  <a:pos x="32" y="23"/>
                </a:cxn>
                <a:cxn ang="0">
                  <a:pos x="16" y="26"/>
                </a:cxn>
                <a:cxn ang="0">
                  <a:pos x="21" y="24"/>
                </a:cxn>
                <a:cxn ang="0">
                  <a:pos x="24" y="24"/>
                </a:cxn>
                <a:cxn ang="0">
                  <a:pos x="26" y="23"/>
                </a:cxn>
                <a:cxn ang="0">
                  <a:pos x="16" y="26"/>
                </a:cxn>
                <a:cxn ang="0">
                  <a:pos x="0" y="23"/>
                </a:cxn>
                <a:cxn ang="0">
                  <a:pos x="10" y="24"/>
                </a:cxn>
                <a:cxn ang="0">
                  <a:pos x="10" y="24"/>
                </a:cxn>
                <a:cxn ang="0">
                  <a:pos x="16" y="24"/>
                </a:cxn>
                <a:cxn ang="0">
                  <a:pos x="0" y="22"/>
                </a:cxn>
                <a:cxn ang="0">
                  <a:pos x="0" y="16"/>
                </a:cxn>
                <a:cxn ang="0">
                  <a:pos x="10" y="17"/>
                </a:cxn>
                <a:cxn ang="0">
                  <a:pos x="16" y="23"/>
                </a:cxn>
                <a:cxn ang="0">
                  <a:pos x="13" y="24"/>
                </a:cxn>
                <a:cxn ang="0">
                  <a:pos x="8" y="22"/>
                </a:cxn>
                <a:cxn ang="0">
                  <a:pos x="0" y="22"/>
                </a:cxn>
                <a:cxn ang="0">
                  <a:pos x="0" y="10"/>
                </a:cxn>
                <a:cxn ang="0">
                  <a:pos x="11" y="11"/>
                </a:cxn>
                <a:cxn ang="0">
                  <a:pos x="12" y="13"/>
                </a:cxn>
                <a:cxn ang="0">
                  <a:pos x="11" y="15"/>
                </a:cxn>
                <a:cxn ang="0">
                  <a:pos x="0" y="16"/>
                </a:cxn>
                <a:cxn ang="0">
                  <a:pos x="0" y="4"/>
                </a:cxn>
                <a:cxn ang="0">
                  <a:pos x="8" y="3"/>
                </a:cxn>
                <a:cxn ang="0">
                  <a:pos x="10" y="2"/>
                </a:cxn>
                <a:cxn ang="0">
                  <a:pos x="16" y="2"/>
                </a:cxn>
                <a:cxn ang="0">
                  <a:pos x="12" y="5"/>
                </a:cxn>
                <a:cxn ang="0">
                  <a:pos x="10" y="9"/>
                </a:cxn>
                <a:cxn ang="0">
                  <a:pos x="16" y="3"/>
                </a:cxn>
                <a:cxn ang="0">
                  <a:pos x="20" y="13"/>
                </a:cxn>
                <a:cxn ang="0">
                  <a:pos x="16" y="22"/>
                </a:cxn>
                <a:cxn ang="0">
                  <a:pos x="12" y="13"/>
                </a:cxn>
                <a:cxn ang="0">
                  <a:pos x="16" y="3"/>
                </a:cxn>
              </a:cxnLst>
              <a:pathLst>
                <a:path w="32" h="26">
                  <a:moveTo>
                    <a:pt x="4" y="0"/>
                  </a:moveTo>
                  <a:cubicBezTo>
                    <a:pt x="16" y="0"/>
                    <a:pt x="16" y="0"/>
                    <a:pt x="16" y="0"/>
                  </a:cubicBezTo>
                  <a:cubicBezTo>
                    <a:pt x="16" y="1"/>
                    <a:pt x="16" y="1"/>
                    <a:pt x="16" y="1"/>
                  </a:cubicBezTo>
                  <a:cubicBezTo>
                    <a:pt x="13" y="1"/>
                    <a:pt x="13" y="1"/>
                    <a:pt x="13" y="1"/>
                  </a:cubicBezTo>
                  <a:cubicBezTo>
                    <a:pt x="10" y="1"/>
                    <a:pt x="10" y="1"/>
                    <a:pt x="10" y="1"/>
                  </a:cubicBezTo>
                  <a:cubicBezTo>
                    <a:pt x="10" y="1"/>
                    <a:pt x="10" y="1"/>
                    <a:pt x="10" y="1"/>
                  </a:cubicBezTo>
                  <a:cubicBezTo>
                    <a:pt x="10" y="1"/>
                    <a:pt x="10" y="1"/>
                    <a:pt x="10" y="1"/>
                  </a:cubicBezTo>
                  <a:cubicBezTo>
                    <a:pt x="8" y="3"/>
                    <a:pt x="8" y="3"/>
                    <a:pt x="8" y="3"/>
                  </a:cubicBezTo>
                  <a:cubicBezTo>
                    <a:pt x="0" y="3"/>
                    <a:pt x="0" y="3"/>
                    <a:pt x="0" y="3"/>
                  </a:cubicBezTo>
                  <a:cubicBezTo>
                    <a:pt x="1" y="1"/>
                    <a:pt x="2" y="0"/>
                    <a:pt x="4" y="0"/>
                  </a:cubicBezTo>
                  <a:close/>
                  <a:moveTo>
                    <a:pt x="16" y="0"/>
                  </a:moveTo>
                  <a:cubicBezTo>
                    <a:pt x="27" y="0"/>
                    <a:pt x="27" y="0"/>
                    <a:pt x="27" y="0"/>
                  </a:cubicBezTo>
                  <a:cubicBezTo>
                    <a:pt x="29" y="0"/>
                    <a:pt x="31" y="1"/>
                    <a:pt x="32" y="3"/>
                  </a:cubicBezTo>
                  <a:cubicBezTo>
                    <a:pt x="32" y="3"/>
                    <a:pt x="32" y="3"/>
                    <a:pt x="32" y="3"/>
                  </a:cubicBezTo>
                  <a:cubicBezTo>
                    <a:pt x="26" y="3"/>
                    <a:pt x="26" y="3"/>
                    <a:pt x="26" y="3"/>
                  </a:cubicBezTo>
                  <a:cubicBezTo>
                    <a:pt x="24" y="1"/>
                    <a:pt x="24" y="1"/>
                    <a:pt x="24" y="1"/>
                  </a:cubicBezTo>
                  <a:cubicBezTo>
                    <a:pt x="24" y="1"/>
                    <a:pt x="24" y="1"/>
                    <a:pt x="24" y="1"/>
                  </a:cubicBezTo>
                  <a:cubicBezTo>
                    <a:pt x="24" y="1"/>
                    <a:pt x="24" y="1"/>
                    <a:pt x="24" y="1"/>
                  </a:cubicBezTo>
                  <a:cubicBezTo>
                    <a:pt x="21" y="1"/>
                    <a:pt x="21" y="1"/>
                    <a:pt x="21" y="1"/>
                  </a:cubicBezTo>
                  <a:cubicBezTo>
                    <a:pt x="16" y="1"/>
                    <a:pt x="16" y="1"/>
                    <a:pt x="16" y="1"/>
                  </a:cubicBezTo>
                  <a:cubicBezTo>
                    <a:pt x="16" y="0"/>
                    <a:pt x="16" y="0"/>
                    <a:pt x="16" y="0"/>
                  </a:cubicBezTo>
                  <a:close/>
                  <a:moveTo>
                    <a:pt x="32" y="3"/>
                  </a:moveTo>
                  <a:cubicBezTo>
                    <a:pt x="32" y="4"/>
                    <a:pt x="32" y="4"/>
                    <a:pt x="32" y="4"/>
                  </a:cubicBezTo>
                  <a:cubicBezTo>
                    <a:pt x="32" y="9"/>
                    <a:pt x="32" y="9"/>
                    <a:pt x="32" y="9"/>
                  </a:cubicBezTo>
                  <a:cubicBezTo>
                    <a:pt x="22" y="9"/>
                    <a:pt x="22" y="9"/>
                    <a:pt x="22" y="9"/>
                  </a:cubicBezTo>
                  <a:cubicBezTo>
                    <a:pt x="22" y="9"/>
                    <a:pt x="22" y="9"/>
                    <a:pt x="22" y="8"/>
                  </a:cubicBezTo>
                  <a:cubicBezTo>
                    <a:pt x="22" y="7"/>
                    <a:pt x="21" y="6"/>
                    <a:pt x="20" y="5"/>
                  </a:cubicBezTo>
                  <a:cubicBezTo>
                    <a:pt x="19" y="4"/>
                    <a:pt x="18" y="3"/>
                    <a:pt x="16" y="3"/>
                  </a:cubicBezTo>
                  <a:cubicBezTo>
                    <a:pt x="16" y="2"/>
                    <a:pt x="16" y="2"/>
                    <a:pt x="16" y="2"/>
                  </a:cubicBezTo>
                  <a:cubicBezTo>
                    <a:pt x="21" y="2"/>
                    <a:pt x="21" y="2"/>
                    <a:pt x="21" y="2"/>
                  </a:cubicBezTo>
                  <a:cubicBezTo>
                    <a:pt x="24" y="2"/>
                    <a:pt x="24" y="2"/>
                    <a:pt x="24" y="2"/>
                  </a:cubicBezTo>
                  <a:cubicBezTo>
                    <a:pt x="26" y="3"/>
                    <a:pt x="26" y="3"/>
                    <a:pt x="26" y="3"/>
                  </a:cubicBezTo>
                  <a:cubicBezTo>
                    <a:pt x="26" y="3"/>
                    <a:pt x="26" y="3"/>
                    <a:pt x="26" y="3"/>
                  </a:cubicBezTo>
                  <a:cubicBezTo>
                    <a:pt x="32" y="3"/>
                    <a:pt x="32" y="3"/>
                    <a:pt x="32" y="3"/>
                  </a:cubicBezTo>
                  <a:close/>
                  <a:moveTo>
                    <a:pt x="32" y="10"/>
                  </a:moveTo>
                  <a:cubicBezTo>
                    <a:pt x="32" y="16"/>
                    <a:pt x="32" y="16"/>
                    <a:pt x="32" y="16"/>
                  </a:cubicBezTo>
                  <a:cubicBezTo>
                    <a:pt x="22" y="16"/>
                    <a:pt x="22" y="16"/>
                    <a:pt x="22" y="16"/>
                  </a:cubicBezTo>
                  <a:cubicBezTo>
                    <a:pt x="22" y="16"/>
                    <a:pt x="21" y="15"/>
                    <a:pt x="21" y="15"/>
                  </a:cubicBezTo>
                  <a:cubicBezTo>
                    <a:pt x="21" y="14"/>
                    <a:pt x="20" y="14"/>
                    <a:pt x="20" y="13"/>
                  </a:cubicBezTo>
                  <a:cubicBezTo>
                    <a:pt x="20" y="13"/>
                    <a:pt x="20" y="13"/>
                    <a:pt x="20" y="13"/>
                  </a:cubicBezTo>
                  <a:cubicBezTo>
                    <a:pt x="20" y="13"/>
                    <a:pt x="20" y="13"/>
                    <a:pt x="20" y="12"/>
                  </a:cubicBezTo>
                  <a:cubicBezTo>
                    <a:pt x="20" y="12"/>
                    <a:pt x="21" y="11"/>
                    <a:pt x="21" y="11"/>
                  </a:cubicBezTo>
                  <a:cubicBezTo>
                    <a:pt x="21" y="11"/>
                    <a:pt x="22" y="10"/>
                    <a:pt x="22" y="10"/>
                  </a:cubicBezTo>
                  <a:cubicBezTo>
                    <a:pt x="32" y="10"/>
                    <a:pt x="32" y="10"/>
                    <a:pt x="32" y="10"/>
                  </a:cubicBezTo>
                  <a:close/>
                  <a:moveTo>
                    <a:pt x="32" y="16"/>
                  </a:moveTo>
                  <a:cubicBezTo>
                    <a:pt x="32" y="22"/>
                    <a:pt x="32" y="22"/>
                    <a:pt x="32" y="22"/>
                  </a:cubicBezTo>
                  <a:cubicBezTo>
                    <a:pt x="32" y="22"/>
                    <a:pt x="32" y="22"/>
                    <a:pt x="32" y="22"/>
                  </a:cubicBezTo>
                  <a:cubicBezTo>
                    <a:pt x="26" y="22"/>
                    <a:pt x="26" y="22"/>
                    <a:pt x="26" y="22"/>
                  </a:cubicBezTo>
                  <a:cubicBezTo>
                    <a:pt x="26" y="22"/>
                    <a:pt x="26" y="22"/>
                    <a:pt x="26" y="22"/>
                  </a:cubicBezTo>
                  <a:cubicBezTo>
                    <a:pt x="24" y="24"/>
                    <a:pt x="24" y="24"/>
                    <a:pt x="24" y="24"/>
                  </a:cubicBezTo>
                  <a:cubicBezTo>
                    <a:pt x="21" y="24"/>
                    <a:pt x="21" y="24"/>
                    <a:pt x="21" y="24"/>
                  </a:cubicBezTo>
                  <a:cubicBezTo>
                    <a:pt x="16" y="24"/>
                    <a:pt x="16" y="24"/>
                    <a:pt x="16" y="24"/>
                  </a:cubicBezTo>
                  <a:cubicBezTo>
                    <a:pt x="16" y="23"/>
                    <a:pt x="16" y="23"/>
                    <a:pt x="16" y="23"/>
                  </a:cubicBezTo>
                  <a:cubicBezTo>
                    <a:pt x="18" y="23"/>
                    <a:pt x="19" y="22"/>
                    <a:pt x="20" y="21"/>
                  </a:cubicBezTo>
                  <a:cubicBezTo>
                    <a:pt x="21" y="20"/>
                    <a:pt x="22" y="19"/>
                    <a:pt x="22" y="17"/>
                  </a:cubicBezTo>
                  <a:cubicBezTo>
                    <a:pt x="22" y="17"/>
                    <a:pt x="22" y="17"/>
                    <a:pt x="22" y="16"/>
                  </a:cubicBezTo>
                  <a:cubicBezTo>
                    <a:pt x="32" y="16"/>
                    <a:pt x="32" y="16"/>
                    <a:pt x="32" y="16"/>
                  </a:cubicBezTo>
                  <a:close/>
                  <a:moveTo>
                    <a:pt x="32" y="23"/>
                  </a:moveTo>
                  <a:cubicBezTo>
                    <a:pt x="31" y="25"/>
                    <a:pt x="29" y="26"/>
                    <a:pt x="27" y="26"/>
                  </a:cubicBezTo>
                  <a:cubicBezTo>
                    <a:pt x="16" y="26"/>
                    <a:pt x="16" y="26"/>
                    <a:pt x="16" y="26"/>
                  </a:cubicBezTo>
                  <a:cubicBezTo>
                    <a:pt x="16" y="24"/>
                    <a:pt x="16" y="24"/>
                    <a:pt x="16" y="24"/>
                  </a:cubicBezTo>
                  <a:cubicBezTo>
                    <a:pt x="21" y="24"/>
                    <a:pt x="21" y="24"/>
                    <a:pt x="21" y="24"/>
                  </a:cubicBezTo>
                  <a:cubicBezTo>
                    <a:pt x="24" y="24"/>
                    <a:pt x="24" y="24"/>
                    <a:pt x="24" y="24"/>
                  </a:cubicBezTo>
                  <a:cubicBezTo>
                    <a:pt x="24" y="24"/>
                    <a:pt x="24" y="24"/>
                    <a:pt x="24" y="24"/>
                  </a:cubicBezTo>
                  <a:cubicBezTo>
                    <a:pt x="24" y="24"/>
                    <a:pt x="24" y="24"/>
                    <a:pt x="24" y="24"/>
                  </a:cubicBezTo>
                  <a:cubicBezTo>
                    <a:pt x="26" y="23"/>
                    <a:pt x="26" y="23"/>
                    <a:pt x="26" y="23"/>
                  </a:cubicBezTo>
                  <a:cubicBezTo>
                    <a:pt x="32" y="23"/>
                    <a:pt x="32" y="23"/>
                    <a:pt x="32" y="23"/>
                  </a:cubicBezTo>
                  <a:close/>
                  <a:moveTo>
                    <a:pt x="16" y="26"/>
                  </a:moveTo>
                  <a:cubicBezTo>
                    <a:pt x="4" y="26"/>
                    <a:pt x="4" y="26"/>
                    <a:pt x="4" y="26"/>
                  </a:cubicBezTo>
                  <a:cubicBezTo>
                    <a:pt x="2" y="26"/>
                    <a:pt x="1" y="25"/>
                    <a:pt x="0" y="23"/>
                  </a:cubicBezTo>
                  <a:cubicBezTo>
                    <a:pt x="8" y="23"/>
                    <a:pt x="8" y="23"/>
                    <a:pt x="8" y="23"/>
                  </a:cubicBezTo>
                  <a:cubicBezTo>
                    <a:pt x="10" y="24"/>
                    <a:pt x="10" y="24"/>
                    <a:pt x="10" y="24"/>
                  </a:cubicBezTo>
                  <a:cubicBezTo>
                    <a:pt x="10" y="24"/>
                    <a:pt x="10" y="24"/>
                    <a:pt x="10" y="24"/>
                  </a:cubicBezTo>
                  <a:cubicBezTo>
                    <a:pt x="10" y="24"/>
                    <a:pt x="10" y="24"/>
                    <a:pt x="10" y="24"/>
                  </a:cubicBezTo>
                  <a:cubicBezTo>
                    <a:pt x="13" y="24"/>
                    <a:pt x="13" y="24"/>
                    <a:pt x="13" y="24"/>
                  </a:cubicBezTo>
                  <a:cubicBezTo>
                    <a:pt x="16" y="24"/>
                    <a:pt x="16" y="24"/>
                    <a:pt x="16" y="24"/>
                  </a:cubicBezTo>
                  <a:cubicBezTo>
                    <a:pt x="16" y="26"/>
                    <a:pt x="16" y="26"/>
                    <a:pt x="16" y="26"/>
                  </a:cubicBezTo>
                  <a:close/>
                  <a:moveTo>
                    <a:pt x="0" y="22"/>
                  </a:moveTo>
                  <a:cubicBezTo>
                    <a:pt x="0" y="22"/>
                    <a:pt x="0" y="22"/>
                    <a:pt x="0" y="22"/>
                  </a:cubicBezTo>
                  <a:cubicBezTo>
                    <a:pt x="0" y="16"/>
                    <a:pt x="0" y="16"/>
                    <a:pt x="0" y="16"/>
                  </a:cubicBezTo>
                  <a:cubicBezTo>
                    <a:pt x="10" y="16"/>
                    <a:pt x="10" y="16"/>
                    <a:pt x="10" y="16"/>
                  </a:cubicBezTo>
                  <a:cubicBezTo>
                    <a:pt x="10" y="17"/>
                    <a:pt x="10" y="17"/>
                    <a:pt x="10" y="17"/>
                  </a:cubicBezTo>
                  <a:cubicBezTo>
                    <a:pt x="10" y="19"/>
                    <a:pt x="11" y="20"/>
                    <a:pt x="12" y="21"/>
                  </a:cubicBezTo>
                  <a:cubicBezTo>
                    <a:pt x="13" y="22"/>
                    <a:pt x="14" y="23"/>
                    <a:pt x="16" y="23"/>
                  </a:cubicBezTo>
                  <a:cubicBezTo>
                    <a:pt x="16" y="24"/>
                    <a:pt x="16" y="24"/>
                    <a:pt x="16" y="24"/>
                  </a:cubicBezTo>
                  <a:cubicBezTo>
                    <a:pt x="13" y="24"/>
                    <a:pt x="13" y="24"/>
                    <a:pt x="13" y="24"/>
                  </a:cubicBezTo>
                  <a:cubicBezTo>
                    <a:pt x="10" y="24"/>
                    <a:pt x="10" y="24"/>
                    <a:pt x="10" y="24"/>
                  </a:cubicBezTo>
                  <a:cubicBezTo>
                    <a:pt x="8" y="22"/>
                    <a:pt x="8" y="22"/>
                    <a:pt x="8" y="22"/>
                  </a:cubicBezTo>
                  <a:cubicBezTo>
                    <a:pt x="8" y="22"/>
                    <a:pt x="8" y="22"/>
                    <a:pt x="8" y="22"/>
                  </a:cubicBezTo>
                  <a:cubicBezTo>
                    <a:pt x="0" y="22"/>
                    <a:pt x="0" y="22"/>
                    <a:pt x="0" y="22"/>
                  </a:cubicBezTo>
                  <a:close/>
                  <a:moveTo>
                    <a:pt x="0" y="16"/>
                  </a:moveTo>
                  <a:cubicBezTo>
                    <a:pt x="0" y="10"/>
                    <a:pt x="0" y="10"/>
                    <a:pt x="0" y="10"/>
                  </a:cubicBezTo>
                  <a:cubicBezTo>
                    <a:pt x="10" y="10"/>
                    <a:pt x="10" y="10"/>
                    <a:pt x="10" y="10"/>
                  </a:cubicBezTo>
                  <a:cubicBezTo>
                    <a:pt x="10" y="10"/>
                    <a:pt x="10" y="11"/>
                    <a:pt x="11" y="11"/>
                  </a:cubicBezTo>
                  <a:cubicBezTo>
                    <a:pt x="11" y="11"/>
                    <a:pt x="11" y="12"/>
                    <a:pt x="12" y="12"/>
                  </a:cubicBezTo>
                  <a:cubicBezTo>
                    <a:pt x="12" y="13"/>
                    <a:pt x="12" y="13"/>
                    <a:pt x="12" y="13"/>
                  </a:cubicBezTo>
                  <a:cubicBezTo>
                    <a:pt x="12" y="13"/>
                    <a:pt x="12" y="13"/>
                    <a:pt x="12" y="13"/>
                  </a:cubicBezTo>
                  <a:cubicBezTo>
                    <a:pt x="11" y="14"/>
                    <a:pt x="11" y="14"/>
                    <a:pt x="11" y="15"/>
                  </a:cubicBezTo>
                  <a:cubicBezTo>
                    <a:pt x="10" y="15"/>
                    <a:pt x="10" y="16"/>
                    <a:pt x="10" y="16"/>
                  </a:cubicBezTo>
                  <a:cubicBezTo>
                    <a:pt x="0" y="16"/>
                    <a:pt x="0" y="16"/>
                    <a:pt x="0" y="16"/>
                  </a:cubicBezTo>
                  <a:close/>
                  <a:moveTo>
                    <a:pt x="0" y="9"/>
                  </a:moveTo>
                  <a:cubicBezTo>
                    <a:pt x="0" y="4"/>
                    <a:pt x="0" y="4"/>
                    <a:pt x="0" y="4"/>
                  </a:cubicBezTo>
                  <a:cubicBezTo>
                    <a:pt x="0" y="4"/>
                    <a:pt x="0" y="4"/>
                    <a:pt x="0" y="3"/>
                  </a:cubicBezTo>
                  <a:cubicBezTo>
                    <a:pt x="8" y="3"/>
                    <a:pt x="8" y="3"/>
                    <a:pt x="8" y="3"/>
                  </a:cubicBezTo>
                  <a:cubicBezTo>
                    <a:pt x="8" y="3"/>
                    <a:pt x="8" y="3"/>
                    <a:pt x="8" y="3"/>
                  </a:cubicBezTo>
                  <a:cubicBezTo>
                    <a:pt x="10" y="2"/>
                    <a:pt x="10" y="2"/>
                    <a:pt x="10" y="2"/>
                  </a:cubicBezTo>
                  <a:cubicBezTo>
                    <a:pt x="13" y="2"/>
                    <a:pt x="13" y="2"/>
                    <a:pt x="13" y="2"/>
                  </a:cubicBezTo>
                  <a:cubicBezTo>
                    <a:pt x="16" y="2"/>
                    <a:pt x="16" y="2"/>
                    <a:pt x="16" y="2"/>
                  </a:cubicBezTo>
                  <a:cubicBezTo>
                    <a:pt x="16" y="3"/>
                    <a:pt x="16" y="3"/>
                    <a:pt x="16" y="3"/>
                  </a:cubicBezTo>
                  <a:cubicBezTo>
                    <a:pt x="14" y="3"/>
                    <a:pt x="13" y="4"/>
                    <a:pt x="12" y="5"/>
                  </a:cubicBezTo>
                  <a:cubicBezTo>
                    <a:pt x="11" y="6"/>
                    <a:pt x="10" y="7"/>
                    <a:pt x="10" y="8"/>
                  </a:cubicBezTo>
                  <a:cubicBezTo>
                    <a:pt x="10" y="9"/>
                    <a:pt x="10" y="9"/>
                    <a:pt x="10" y="9"/>
                  </a:cubicBezTo>
                  <a:cubicBezTo>
                    <a:pt x="0" y="9"/>
                    <a:pt x="0" y="9"/>
                    <a:pt x="0" y="9"/>
                  </a:cubicBezTo>
                  <a:close/>
                  <a:moveTo>
                    <a:pt x="16" y="3"/>
                  </a:moveTo>
                  <a:cubicBezTo>
                    <a:pt x="19" y="3"/>
                    <a:pt x="21" y="6"/>
                    <a:pt x="21" y="8"/>
                  </a:cubicBezTo>
                  <a:cubicBezTo>
                    <a:pt x="21" y="11"/>
                    <a:pt x="20" y="11"/>
                    <a:pt x="20" y="13"/>
                  </a:cubicBezTo>
                  <a:cubicBezTo>
                    <a:pt x="20" y="14"/>
                    <a:pt x="21" y="15"/>
                    <a:pt x="21" y="17"/>
                  </a:cubicBezTo>
                  <a:cubicBezTo>
                    <a:pt x="21" y="20"/>
                    <a:pt x="19" y="22"/>
                    <a:pt x="16" y="22"/>
                  </a:cubicBezTo>
                  <a:cubicBezTo>
                    <a:pt x="13" y="22"/>
                    <a:pt x="10" y="20"/>
                    <a:pt x="10" y="17"/>
                  </a:cubicBezTo>
                  <a:cubicBezTo>
                    <a:pt x="10" y="15"/>
                    <a:pt x="12" y="14"/>
                    <a:pt x="12" y="13"/>
                  </a:cubicBezTo>
                  <a:cubicBezTo>
                    <a:pt x="12" y="11"/>
                    <a:pt x="10" y="11"/>
                    <a:pt x="10" y="8"/>
                  </a:cubicBezTo>
                  <a:cubicBezTo>
                    <a:pt x="10" y="6"/>
                    <a:pt x="13" y="3"/>
                    <a:pt x="16" y="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4" name="Freeform 124"/>
            <p:cNvSpPr>
              <a:spLocks noEditPoints="1"/>
            </p:cNvSpPr>
            <p:nvPr/>
          </p:nvSpPr>
          <p:spPr>
            <a:xfrm>
              <a:off x="328612" y="636588"/>
              <a:ext cx="496888" cy="31750"/>
            </a:xfrm>
            <a:custGeom>
              <a:avLst/>
              <a:gdLst/>
              <a:ahLst/>
              <a:cxnLst>
                <a:cxn ang="0">
                  <a:pos x="4" y="9"/>
                </a:cxn>
                <a:cxn ang="0">
                  <a:pos x="3" y="9"/>
                </a:cxn>
                <a:cxn ang="0">
                  <a:pos x="130" y="6"/>
                </a:cxn>
                <a:cxn ang="0">
                  <a:pos x="136" y="5"/>
                </a:cxn>
                <a:cxn ang="0">
                  <a:pos x="144" y="9"/>
                </a:cxn>
                <a:cxn ang="0">
                  <a:pos x="142" y="8"/>
                </a:cxn>
                <a:cxn ang="0">
                  <a:pos x="138" y="1"/>
                </a:cxn>
                <a:cxn ang="0">
                  <a:pos x="151" y="6"/>
                </a:cxn>
                <a:cxn ang="0">
                  <a:pos x="153" y="6"/>
                </a:cxn>
                <a:cxn ang="0">
                  <a:pos x="148" y="1"/>
                </a:cxn>
                <a:cxn ang="0">
                  <a:pos x="123" y="10"/>
                </a:cxn>
                <a:cxn ang="0">
                  <a:pos x="126" y="8"/>
                </a:cxn>
                <a:cxn ang="0">
                  <a:pos x="126" y="3"/>
                </a:cxn>
                <a:cxn ang="0">
                  <a:pos x="121" y="1"/>
                </a:cxn>
                <a:cxn ang="0">
                  <a:pos x="128" y="4"/>
                </a:cxn>
                <a:cxn ang="0">
                  <a:pos x="85" y="5"/>
                </a:cxn>
                <a:cxn ang="0">
                  <a:pos x="83" y="5"/>
                </a:cxn>
                <a:cxn ang="0">
                  <a:pos x="80" y="3"/>
                </a:cxn>
                <a:cxn ang="0">
                  <a:pos x="87" y="3"/>
                </a:cxn>
                <a:cxn ang="0">
                  <a:pos x="91" y="10"/>
                </a:cxn>
                <a:cxn ang="0">
                  <a:pos x="95" y="1"/>
                </a:cxn>
                <a:cxn ang="0">
                  <a:pos x="90" y="3"/>
                </a:cxn>
                <a:cxn ang="0">
                  <a:pos x="99" y="2"/>
                </a:cxn>
                <a:cxn ang="0">
                  <a:pos x="101" y="9"/>
                </a:cxn>
                <a:cxn ang="0">
                  <a:pos x="108" y="1"/>
                </a:cxn>
                <a:cxn ang="0">
                  <a:pos x="110" y="6"/>
                </a:cxn>
                <a:cxn ang="0">
                  <a:pos x="111" y="9"/>
                </a:cxn>
                <a:cxn ang="0">
                  <a:pos x="106" y="10"/>
                </a:cxn>
                <a:cxn ang="0">
                  <a:pos x="109" y="5"/>
                </a:cxn>
                <a:cxn ang="0">
                  <a:pos x="109" y="2"/>
                </a:cxn>
                <a:cxn ang="0">
                  <a:pos x="105" y="2"/>
                </a:cxn>
                <a:cxn ang="0">
                  <a:pos x="48" y="5"/>
                </a:cxn>
                <a:cxn ang="0">
                  <a:pos x="42" y="8"/>
                </a:cxn>
                <a:cxn ang="0">
                  <a:pos x="46" y="6"/>
                </a:cxn>
                <a:cxn ang="0">
                  <a:pos x="44" y="2"/>
                </a:cxn>
                <a:cxn ang="0">
                  <a:pos x="54" y="9"/>
                </a:cxn>
                <a:cxn ang="0">
                  <a:pos x="54" y="10"/>
                </a:cxn>
                <a:cxn ang="0">
                  <a:pos x="60" y="9"/>
                </a:cxn>
                <a:cxn ang="0">
                  <a:pos x="12" y="1"/>
                </a:cxn>
                <a:cxn ang="0">
                  <a:pos x="14" y="6"/>
                </a:cxn>
                <a:cxn ang="0">
                  <a:pos x="15" y="9"/>
                </a:cxn>
                <a:cxn ang="0">
                  <a:pos x="9" y="10"/>
                </a:cxn>
                <a:cxn ang="0">
                  <a:pos x="12" y="5"/>
                </a:cxn>
                <a:cxn ang="0">
                  <a:pos x="13" y="2"/>
                </a:cxn>
                <a:cxn ang="0">
                  <a:pos x="8" y="2"/>
                </a:cxn>
                <a:cxn ang="0">
                  <a:pos x="23" y="9"/>
                </a:cxn>
                <a:cxn ang="0">
                  <a:pos x="18" y="8"/>
                </a:cxn>
                <a:cxn ang="0">
                  <a:pos x="19" y="4"/>
                </a:cxn>
                <a:cxn ang="0">
                  <a:pos x="19" y="2"/>
                </a:cxn>
                <a:cxn ang="0">
                  <a:pos x="24" y="2"/>
                </a:cxn>
                <a:cxn ang="0">
                  <a:pos x="24" y="6"/>
                </a:cxn>
                <a:cxn ang="0">
                  <a:pos x="26" y="6"/>
                </a:cxn>
                <a:cxn ang="0">
                  <a:pos x="32" y="5"/>
                </a:cxn>
                <a:cxn ang="0">
                  <a:pos x="66" y="8"/>
                </a:cxn>
                <a:cxn ang="0">
                  <a:pos x="68" y="4"/>
                </a:cxn>
                <a:cxn ang="0">
                  <a:pos x="69" y="10"/>
                </a:cxn>
                <a:cxn ang="0">
                  <a:pos x="66" y="1"/>
                </a:cxn>
              </a:cxnLst>
              <a:pathLst>
                <a:path w="153" h="10">
                  <a:moveTo>
                    <a:pt x="3" y="2"/>
                  </a:moveTo>
                  <a:cubicBezTo>
                    <a:pt x="2" y="2"/>
                    <a:pt x="2" y="2"/>
                    <a:pt x="2" y="2"/>
                  </a:cubicBezTo>
                  <a:cubicBezTo>
                    <a:pt x="2" y="2"/>
                    <a:pt x="2" y="2"/>
                    <a:pt x="2" y="2"/>
                  </a:cubicBezTo>
                  <a:cubicBezTo>
                    <a:pt x="2" y="1"/>
                    <a:pt x="2" y="1"/>
                    <a:pt x="2" y="1"/>
                  </a:cubicBezTo>
                  <a:cubicBezTo>
                    <a:pt x="2" y="1"/>
                    <a:pt x="2" y="1"/>
                    <a:pt x="3" y="1"/>
                  </a:cubicBezTo>
                  <a:cubicBezTo>
                    <a:pt x="4" y="1"/>
                    <a:pt x="4" y="1"/>
                    <a:pt x="4" y="1"/>
                  </a:cubicBezTo>
                  <a:cubicBezTo>
                    <a:pt x="4" y="1"/>
                    <a:pt x="4" y="1"/>
                    <a:pt x="4" y="1"/>
                  </a:cubicBezTo>
                  <a:cubicBezTo>
                    <a:pt x="4" y="9"/>
                    <a:pt x="4" y="9"/>
                    <a:pt x="4" y="9"/>
                  </a:cubicBezTo>
                  <a:cubicBezTo>
                    <a:pt x="4" y="9"/>
                    <a:pt x="4" y="9"/>
                    <a:pt x="4" y="9"/>
                  </a:cubicBezTo>
                  <a:cubicBezTo>
                    <a:pt x="4" y="9"/>
                    <a:pt x="4" y="9"/>
                    <a:pt x="4" y="9"/>
                  </a:cubicBezTo>
                  <a:cubicBezTo>
                    <a:pt x="6" y="9"/>
                    <a:pt x="6" y="9"/>
                    <a:pt x="6" y="9"/>
                  </a:cubicBezTo>
                  <a:cubicBezTo>
                    <a:pt x="7" y="9"/>
                    <a:pt x="7" y="10"/>
                    <a:pt x="6" y="10"/>
                  </a:cubicBezTo>
                  <a:cubicBezTo>
                    <a:pt x="4" y="10"/>
                    <a:pt x="4" y="10"/>
                    <a:pt x="4" y="10"/>
                  </a:cubicBezTo>
                  <a:cubicBezTo>
                    <a:pt x="1" y="10"/>
                    <a:pt x="1" y="10"/>
                    <a:pt x="1" y="10"/>
                  </a:cubicBezTo>
                  <a:cubicBezTo>
                    <a:pt x="0" y="10"/>
                    <a:pt x="0" y="9"/>
                    <a:pt x="1" y="9"/>
                  </a:cubicBezTo>
                  <a:cubicBezTo>
                    <a:pt x="3" y="9"/>
                    <a:pt x="3" y="9"/>
                    <a:pt x="3" y="9"/>
                  </a:cubicBezTo>
                  <a:cubicBezTo>
                    <a:pt x="3" y="6"/>
                    <a:pt x="3" y="4"/>
                    <a:pt x="3" y="2"/>
                  </a:cubicBezTo>
                  <a:close/>
                  <a:moveTo>
                    <a:pt x="137" y="5"/>
                  </a:moveTo>
                  <a:cubicBezTo>
                    <a:pt x="137" y="6"/>
                    <a:pt x="136" y="6"/>
                    <a:pt x="136" y="6"/>
                  </a:cubicBezTo>
                  <a:cubicBezTo>
                    <a:pt x="136" y="9"/>
                    <a:pt x="136" y="9"/>
                    <a:pt x="136" y="9"/>
                  </a:cubicBezTo>
                  <a:cubicBezTo>
                    <a:pt x="136" y="10"/>
                    <a:pt x="135" y="10"/>
                    <a:pt x="135" y="10"/>
                  </a:cubicBezTo>
                  <a:cubicBezTo>
                    <a:pt x="134" y="10"/>
                    <a:pt x="134" y="10"/>
                    <a:pt x="134" y="9"/>
                  </a:cubicBezTo>
                  <a:cubicBezTo>
                    <a:pt x="134" y="6"/>
                    <a:pt x="134" y="6"/>
                    <a:pt x="134" y="6"/>
                  </a:cubicBezTo>
                  <a:cubicBezTo>
                    <a:pt x="130" y="6"/>
                    <a:pt x="130" y="6"/>
                    <a:pt x="130" y="6"/>
                  </a:cubicBezTo>
                  <a:cubicBezTo>
                    <a:pt x="130" y="6"/>
                    <a:pt x="130" y="6"/>
                    <a:pt x="130" y="6"/>
                  </a:cubicBezTo>
                  <a:cubicBezTo>
                    <a:pt x="130" y="1"/>
                    <a:pt x="130" y="1"/>
                    <a:pt x="130" y="1"/>
                  </a:cubicBezTo>
                  <a:cubicBezTo>
                    <a:pt x="130" y="0"/>
                    <a:pt x="131" y="0"/>
                    <a:pt x="131" y="1"/>
                  </a:cubicBezTo>
                  <a:cubicBezTo>
                    <a:pt x="131" y="5"/>
                    <a:pt x="131" y="5"/>
                    <a:pt x="131" y="5"/>
                  </a:cubicBezTo>
                  <a:cubicBezTo>
                    <a:pt x="134" y="5"/>
                    <a:pt x="134" y="5"/>
                    <a:pt x="134" y="5"/>
                  </a:cubicBezTo>
                  <a:cubicBezTo>
                    <a:pt x="134" y="1"/>
                    <a:pt x="134" y="1"/>
                    <a:pt x="134" y="1"/>
                  </a:cubicBezTo>
                  <a:cubicBezTo>
                    <a:pt x="134" y="0"/>
                    <a:pt x="136" y="0"/>
                    <a:pt x="136" y="1"/>
                  </a:cubicBezTo>
                  <a:cubicBezTo>
                    <a:pt x="136" y="5"/>
                    <a:pt x="136" y="5"/>
                    <a:pt x="136" y="5"/>
                  </a:cubicBezTo>
                  <a:cubicBezTo>
                    <a:pt x="136" y="5"/>
                    <a:pt x="137" y="5"/>
                    <a:pt x="137" y="5"/>
                  </a:cubicBezTo>
                  <a:close/>
                  <a:moveTo>
                    <a:pt x="142" y="4"/>
                  </a:moveTo>
                  <a:cubicBezTo>
                    <a:pt x="143" y="4"/>
                    <a:pt x="143" y="4"/>
                    <a:pt x="144" y="5"/>
                  </a:cubicBezTo>
                  <a:cubicBezTo>
                    <a:pt x="144" y="5"/>
                    <a:pt x="144" y="5"/>
                    <a:pt x="145" y="5"/>
                  </a:cubicBezTo>
                  <a:cubicBezTo>
                    <a:pt x="145" y="5"/>
                    <a:pt x="145" y="5"/>
                    <a:pt x="145" y="6"/>
                  </a:cubicBezTo>
                  <a:cubicBezTo>
                    <a:pt x="145" y="6"/>
                    <a:pt x="145" y="7"/>
                    <a:pt x="145" y="7"/>
                  </a:cubicBezTo>
                  <a:cubicBezTo>
                    <a:pt x="145" y="8"/>
                    <a:pt x="145" y="8"/>
                    <a:pt x="145" y="9"/>
                  </a:cubicBezTo>
                  <a:cubicBezTo>
                    <a:pt x="145" y="9"/>
                    <a:pt x="145" y="9"/>
                    <a:pt x="144" y="9"/>
                  </a:cubicBezTo>
                  <a:cubicBezTo>
                    <a:pt x="144" y="10"/>
                    <a:pt x="144" y="10"/>
                    <a:pt x="143" y="10"/>
                  </a:cubicBezTo>
                  <a:cubicBezTo>
                    <a:pt x="142" y="10"/>
                    <a:pt x="140" y="10"/>
                    <a:pt x="139" y="10"/>
                  </a:cubicBezTo>
                  <a:cubicBezTo>
                    <a:pt x="139" y="10"/>
                    <a:pt x="139" y="10"/>
                    <a:pt x="138" y="9"/>
                  </a:cubicBezTo>
                  <a:cubicBezTo>
                    <a:pt x="138" y="9"/>
                    <a:pt x="138" y="8"/>
                    <a:pt x="138" y="8"/>
                  </a:cubicBezTo>
                  <a:cubicBezTo>
                    <a:pt x="139" y="8"/>
                    <a:pt x="139" y="8"/>
                    <a:pt x="139" y="8"/>
                  </a:cubicBezTo>
                  <a:cubicBezTo>
                    <a:pt x="140" y="8"/>
                    <a:pt x="140" y="8"/>
                    <a:pt x="140" y="8"/>
                  </a:cubicBezTo>
                  <a:cubicBezTo>
                    <a:pt x="141" y="9"/>
                    <a:pt x="141" y="9"/>
                    <a:pt x="141" y="9"/>
                  </a:cubicBezTo>
                  <a:cubicBezTo>
                    <a:pt x="142" y="9"/>
                    <a:pt x="142" y="8"/>
                    <a:pt x="142" y="8"/>
                  </a:cubicBezTo>
                  <a:cubicBezTo>
                    <a:pt x="143" y="8"/>
                    <a:pt x="143" y="8"/>
                    <a:pt x="143" y="8"/>
                  </a:cubicBezTo>
                  <a:cubicBezTo>
                    <a:pt x="143" y="8"/>
                    <a:pt x="143" y="7"/>
                    <a:pt x="143" y="7"/>
                  </a:cubicBezTo>
                  <a:cubicBezTo>
                    <a:pt x="143" y="7"/>
                    <a:pt x="143" y="6"/>
                    <a:pt x="143" y="6"/>
                  </a:cubicBezTo>
                  <a:cubicBezTo>
                    <a:pt x="143" y="6"/>
                    <a:pt x="143" y="6"/>
                    <a:pt x="143" y="6"/>
                  </a:cubicBezTo>
                  <a:cubicBezTo>
                    <a:pt x="139" y="6"/>
                    <a:pt x="139" y="6"/>
                    <a:pt x="139" y="6"/>
                  </a:cubicBezTo>
                  <a:cubicBezTo>
                    <a:pt x="138" y="6"/>
                    <a:pt x="138" y="6"/>
                    <a:pt x="138" y="5"/>
                  </a:cubicBezTo>
                  <a:cubicBezTo>
                    <a:pt x="138" y="1"/>
                    <a:pt x="138" y="1"/>
                    <a:pt x="138" y="1"/>
                  </a:cubicBezTo>
                  <a:cubicBezTo>
                    <a:pt x="138" y="1"/>
                    <a:pt x="138" y="1"/>
                    <a:pt x="138" y="1"/>
                  </a:cubicBezTo>
                  <a:cubicBezTo>
                    <a:pt x="139" y="1"/>
                    <a:pt x="139" y="1"/>
                    <a:pt x="139" y="1"/>
                  </a:cubicBezTo>
                  <a:cubicBezTo>
                    <a:pt x="141" y="1"/>
                    <a:pt x="142" y="1"/>
                    <a:pt x="144" y="1"/>
                  </a:cubicBezTo>
                  <a:cubicBezTo>
                    <a:pt x="145" y="1"/>
                    <a:pt x="145" y="2"/>
                    <a:pt x="144" y="2"/>
                  </a:cubicBezTo>
                  <a:cubicBezTo>
                    <a:pt x="140" y="2"/>
                    <a:pt x="140" y="2"/>
                    <a:pt x="140" y="2"/>
                  </a:cubicBezTo>
                  <a:cubicBezTo>
                    <a:pt x="140" y="4"/>
                    <a:pt x="140" y="4"/>
                    <a:pt x="140" y="4"/>
                  </a:cubicBezTo>
                  <a:cubicBezTo>
                    <a:pt x="142" y="4"/>
                    <a:pt x="142" y="4"/>
                    <a:pt x="142" y="4"/>
                  </a:cubicBezTo>
                  <a:close/>
                  <a:moveTo>
                    <a:pt x="151" y="7"/>
                  </a:moveTo>
                  <a:cubicBezTo>
                    <a:pt x="151" y="7"/>
                    <a:pt x="151" y="7"/>
                    <a:pt x="151" y="6"/>
                  </a:cubicBezTo>
                  <a:cubicBezTo>
                    <a:pt x="151" y="5"/>
                    <a:pt x="149" y="6"/>
                    <a:pt x="148" y="6"/>
                  </a:cubicBezTo>
                  <a:cubicBezTo>
                    <a:pt x="148" y="7"/>
                    <a:pt x="148" y="7"/>
                    <a:pt x="148" y="7"/>
                  </a:cubicBezTo>
                  <a:cubicBezTo>
                    <a:pt x="148" y="8"/>
                    <a:pt x="148" y="8"/>
                    <a:pt x="149" y="8"/>
                  </a:cubicBezTo>
                  <a:cubicBezTo>
                    <a:pt x="149" y="9"/>
                    <a:pt x="149" y="9"/>
                    <a:pt x="150" y="9"/>
                  </a:cubicBezTo>
                  <a:cubicBezTo>
                    <a:pt x="151" y="9"/>
                    <a:pt x="151" y="8"/>
                    <a:pt x="151" y="7"/>
                  </a:cubicBezTo>
                  <a:close/>
                  <a:moveTo>
                    <a:pt x="152" y="4"/>
                  </a:moveTo>
                  <a:cubicBezTo>
                    <a:pt x="152" y="5"/>
                    <a:pt x="152" y="5"/>
                    <a:pt x="153" y="5"/>
                  </a:cubicBezTo>
                  <a:cubicBezTo>
                    <a:pt x="153" y="5"/>
                    <a:pt x="153" y="6"/>
                    <a:pt x="153" y="6"/>
                  </a:cubicBezTo>
                  <a:cubicBezTo>
                    <a:pt x="153" y="6"/>
                    <a:pt x="153" y="7"/>
                    <a:pt x="153" y="7"/>
                  </a:cubicBezTo>
                  <a:cubicBezTo>
                    <a:pt x="153" y="8"/>
                    <a:pt x="153" y="8"/>
                    <a:pt x="153" y="8"/>
                  </a:cubicBezTo>
                  <a:cubicBezTo>
                    <a:pt x="153" y="9"/>
                    <a:pt x="152" y="10"/>
                    <a:pt x="151" y="10"/>
                  </a:cubicBezTo>
                  <a:cubicBezTo>
                    <a:pt x="151" y="10"/>
                    <a:pt x="150" y="10"/>
                    <a:pt x="150" y="10"/>
                  </a:cubicBezTo>
                  <a:cubicBezTo>
                    <a:pt x="149" y="10"/>
                    <a:pt x="149" y="10"/>
                    <a:pt x="148" y="10"/>
                  </a:cubicBezTo>
                  <a:cubicBezTo>
                    <a:pt x="147" y="10"/>
                    <a:pt x="146" y="9"/>
                    <a:pt x="146" y="7"/>
                  </a:cubicBezTo>
                  <a:cubicBezTo>
                    <a:pt x="146" y="1"/>
                    <a:pt x="146" y="1"/>
                    <a:pt x="146" y="1"/>
                  </a:cubicBezTo>
                  <a:cubicBezTo>
                    <a:pt x="146" y="0"/>
                    <a:pt x="148" y="0"/>
                    <a:pt x="148" y="1"/>
                  </a:cubicBezTo>
                  <a:cubicBezTo>
                    <a:pt x="148" y="4"/>
                    <a:pt x="148" y="4"/>
                    <a:pt x="148" y="4"/>
                  </a:cubicBezTo>
                  <a:cubicBezTo>
                    <a:pt x="149" y="4"/>
                    <a:pt x="150" y="4"/>
                    <a:pt x="152" y="4"/>
                  </a:cubicBezTo>
                  <a:close/>
                  <a:moveTo>
                    <a:pt x="128" y="7"/>
                  </a:moveTo>
                  <a:cubicBezTo>
                    <a:pt x="128" y="8"/>
                    <a:pt x="128" y="8"/>
                    <a:pt x="128" y="9"/>
                  </a:cubicBezTo>
                  <a:cubicBezTo>
                    <a:pt x="128" y="9"/>
                    <a:pt x="128" y="9"/>
                    <a:pt x="127" y="9"/>
                  </a:cubicBezTo>
                  <a:cubicBezTo>
                    <a:pt x="127" y="10"/>
                    <a:pt x="127" y="10"/>
                    <a:pt x="126" y="10"/>
                  </a:cubicBezTo>
                  <a:cubicBezTo>
                    <a:pt x="125" y="10"/>
                    <a:pt x="124" y="10"/>
                    <a:pt x="124" y="10"/>
                  </a:cubicBezTo>
                  <a:cubicBezTo>
                    <a:pt x="123" y="10"/>
                    <a:pt x="123" y="10"/>
                    <a:pt x="123" y="10"/>
                  </a:cubicBezTo>
                  <a:cubicBezTo>
                    <a:pt x="123" y="10"/>
                    <a:pt x="122" y="10"/>
                    <a:pt x="122" y="10"/>
                  </a:cubicBezTo>
                  <a:cubicBezTo>
                    <a:pt x="122" y="10"/>
                    <a:pt x="121" y="10"/>
                    <a:pt x="121" y="9"/>
                  </a:cubicBezTo>
                  <a:cubicBezTo>
                    <a:pt x="121" y="9"/>
                    <a:pt x="121" y="9"/>
                    <a:pt x="121" y="8"/>
                  </a:cubicBezTo>
                  <a:cubicBezTo>
                    <a:pt x="121" y="8"/>
                    <a:pt x="122" y="8"/>
                    <a:pt x="122" y="8"/>
                  </a:cubicBezTo>
                  <a:cubicBezTo>
                    <a:pt x="122" y="8"/>
                    <a:pt x="122" y="8"/>
                    <a:pt x="122" y="8"/>
                  </a:cubicBezTo>
                  <a:cubicBezTo>
                    <a:pt x="123" y="8"/>
                    <a:pt x="123" y="8"/>
                    <a:pt x="123" y="8"/>
                  </a:cubicBezTo>
                  <a:cubicBezTo>
                    <a:pt x="124" y="9"/>
                    <a:pt x="125" y="9"/>
                    <a:pt x="125" y="8"/>
                  </a:cubicBezTo>
                  <a:cubicBezTo>
                    <a:pt x="126" y="8"/>
                    <a:pt x="126" y="8"/>
                    <a:pt x="126" y="8"/>
                  </a:cubicBezTo>
                  <a:cubicBezTo>
                    <a:pt x="126" y="8"/>
                    <a:pt x="126" y="7"/>
                    <a:pt x="126" y="7"/>
                  </a:cubicBezTo>
                  <a:cubicBezTo>
                    <a:pt x="126" y="7"/>
                    <a:pt x="126" y="6"/>
                    <a:pt x="126" y="6"/>
                  </a:cubicBezTo>
                  <a:cubicBezTo>
                    <a:pt x="126" y="6"/>
                    <a:pt x="126" y="6"/>
                    <a:pt x="126" y="6"/>
                  </a:cubicBezTo>
                  <a:cubicBezTo>
                    <a:pt x="124" y="6"/>
                    <a:pt x="124" y="6"/>
                    <a:pt x="124" y="6"/>
                  </a:cubicBezTo>
                  <a:cubicBezTo>
                    <a:pt x="122" y="6"/>
                    <a:pt x="122" y="4"/>
                    <a:pt x="124" y="4"/>
                  </a:cubicBezTo>
                  <a:cubicBezTo>
                    <a:pt x="125" y="4"/>
                    <a:pt x="125" y="4"/>
                    <a:pt x="125" y="4"/>
                  </a:cubicBezTo>
                  <a:cubicBezTo>
                    <a:pt x="126" y="4"/>
                    <a:pt x="126" y="4"/>
                    <a:pt x="126" y="4"/>
                  </a:cubicBezTo>
                  <a:cubicBezTo>
                    <a:pt x="126" y="4"/>
                    <a:pt x="126" y="4"/>
                    <a:pt x="126" y="3"/>
                  </a:cubicBezTo>
                  <a:cubicBezTo>
                    <a:pt x="126" y="3"/>
                    <a:pt x="126" y="3"/>
                    <a:pt x="126" y="3"/>
                  </a:cubicBezTo>
                  <a:cubicBezTo>
                    <a:pt x="126" y="2"/>
                    <a:pt x="126" y="2"/>
                    <a:pt x="125" y="2"/>
                  </a:cubicBezTo>
                  <a:cubicBezTo>
                    <a:pt x="125" y="2"/>
                    <a:pt x="124" y="2"/>
                    <a:pt x="124" y="2"/>
                  </a:cubicBezTo>
                  <a:cubicBezTo>
                    <a:pt x="123" y="2"/>
                    <a:pt x="123" y="2"/>
                    <a:pt x="123" y="2"/>
                  </a:cubicBezTo>
                  <a:cubicBezTo>
                    <a:pt x="123" y="2"/>
                    <a:pt x="123" y="2"/>
                    <a:pt x="123" y="2"/>
                  </a:cubicBezTo>
                  <a:cubicBezTo>
                    <a:pt x="123" y="3"/>
                    <a:pt x="123" y="3"/>
                    <a:pt x="122" y="3"/>
                  </a:cubicBezTo>
                  <a:cubicBezTo>
                    <a:pt x="122" y="3"/>
                    <a:pt x="122" y="3"/>
                    <a:pt x="121" y="2"/>
                  </a:cubicBezTo>
                  <a:cubicBezTo>
                    <a:pt x="121" y="2"/>
                    <a:pt x="121" y="2"/>
                    <a:pt x="121" y="1"/>
                  </a:cubicBezTo>
                  <a:cubicBezTo>
                    <a:pt x="122" y="1"/>
                    <a:pt x="122" y="1"/>
                    <a:pt x="122" y="1"/>
                  </a:cubicBezTo>
                  <a:cubicBezTo>
                    <a:pt x="122" y="1"/>
                    <a:pt x="123" y="1"/>
                    <a:pt x="123" y="1"/>
                  </a:cubicBezTo>
                  <a:cubicBezTo>
                    <a:pt x="124" y="0"/>
                    <a:pt x="125" y="1"/>
                    <a:pt x="126" y="1"/>
                  </a:cubicBezTo>
                  <a:cubicBezTo>
                    <a:pt x="127" y="1"/>
                    <a:pt x="127" y="1"/>
                    <a:pt x="127" y="1"/>
                  </a:cubicBezTo>
                  <a:cubicBezTo>
                    <a:pt x="128" y="1"/>
                    <a:pt x="128" y="2"/>
                    <a:pt x="128" y="2"/>
                  </a:cubicBezTo>
                  <a:cubicBezTo>
                    <a:pt x="128" y="2"/>
                    <a:pt x="128" y="3"/>
                    <a:pt x="128" y="3"/>
                  </a:cubicBezTo>
                  <a:cubicBezTo>
                    <a:pt x="128" y="3"/>
                    <a:pt x="128" y="4"/>
                    <a:pt x="128" y="4"/>
                  </a:cubicBezTo>
                  <a:cubicBezTo>
                    <a:pt x="128" y="4"/>
                    <a:pt x="128" y="4"/>
                    <a:pt x="128" y="4"/>
                  </a:cubicBezTo>
                  <a:cubicBezTo>
                    <a:pt x="128" y="5"/>
                    <a:pt x="128" y="5"/>
                    <a:pt x="128" y="5"/>
                  </a:cubicBezTo>
                  <a:cubicBezTo>
                    <a:pt x="128" y="5"/>
                    <a:pt x="128" y="5"/>
                    <a:pt x="128" y="5"/>
                  </a:cubicBezTo>
                  <a:cubicBezTo>
                    <a:pt x="128" y="5"/>
                    <a:pt x="128" y="5"/>
                    <a:pt x="128" y="5"/>
                  </a:cubicBezTo>
                  <a:cubicBezTo>
                    <a:pt x="128" y="6"/>
                    <a:pt x="128" y="6"/>
                    <a:pt x="128" y="6"/>
                  </a:cubicBezTo>
                  <a:cubicBezTo>
                    <a:pt x="128" y="6"/>
                    <a:pt x="128" y="6"/>
                    <a:pt x="128" y="6"/>
                  </a:cubicBezTo>
                  <a:cubicBezTo>
                    <a:pt x="128" y="7"/>
                    <a:pt x="128" y="7"/>
                    <a:pt x="128" y="7"/>
                  </a:cubicBezTo>
                  <a:close/>
                  <a:moveTo>
                    <a:pt x="85" y="5"/>
                  </a:moveTo>
                  <a:cubicBezTo>
                    <a:pt x="85" y="5"/>
                    <a:pt x="85" y="5"/>
                    <a:pt x="85" y="5"/>
                  </a:cubicBezTo>
                  <a:cubicBezTo>
                    <a:pt x="85" y="4"/>
                    <a:pt x="85" y="4"/>
                    <a:pt x="85" y="4"/>
                  </a:cubicBezTo>
                  <a:cubicBezTo>
                    <a:pt x="85" y="3"/>
                    <a:pt x="85" y="3"/>
                    <a:pt x="85" y="3"/>
                  </a:cubicBezTo>
                  <a:cubicBezTo>
                    <a:pt x="85" y="3"/>
                    <a:pt x="85" y="3"/>
                    <a:pt x="85" y="2"/>
                  </a:cubicBezTo>
                  <a:cubicBezTo>
                    <a:pt x="85" y="2"/>
                    <a:pt x="84" y="2"/>
                    <a:pt x="84" y="2"/>
                  </a:cubicBezTo>
                  <a:cubicBezTo>
                    <a:pt x="84" y="2"/>
                    <a:pt x="84" y="2"/>
                    <a:pt x="83" y="2"/>
                  </a:cubicBezTo>
                  <a:cubicBezTo>
                    <a:pt x="83" y="2"/>
                    <a:pt x="83" y="2"/>
                    <a:pt x="83" y="2"/>
                  </a:cubicBezTo>
                  <a:cubicBezTo>
                    <a:pt x="82" y="2"/>
                    <a:pt x="82" y="3"/>
                    <a:pt x="82" y="3"/>
                  </a:cubicBezTo>
                  <a:cubicBezTo>
                    <a:pt x="82" y="4"/>
                    <a:pt x="82" y="5"/>
                    <a:pt x="83" y="5"/>
                  </a:cubicBezTo>
                  <a:cubicBezTo>
                    <a:pt x="83" y="5"/>
                    <a:pt x="84" y="5"/>
                    <a:pt x="85" y="5"/>
                  </a:cubicBezTo>
                  <a:close/>
                  <a:moveTo>
                    <a:pt x="87" y="9"/>
                  </a:moveTo>
                  <a:cubicBezTo>
                    <a:pt x="87" y="10"/>
                    <a:pt x="85" y="10"/>
                    <a:pt x="85" y="9"/>
                  </a:cubicBezTo>
                  <a:cubicBezTo>
                    <a:pt x="85" y="6"/>
                    <a:pt x="85" y="6"/>
                    <a:pt x="85" y="6"/>
                  </a:cubicBezTo>
                  <a:cubicBezTo>
                    <a:pt x="84" y="6"/>
                    <a:pt x="83" y="7"/>
                    <a:pt x="82" y="6"/>
                  </a:cubicBezTo>
                  <a:cubicBezTo>
                    <a:pt x="81" y="6"/>
                    <a:pt x="81" y="6"/>
                    <a:pt x="81" y="6"/>
                  </a:cubicBezTo>
                  <a:cubicBezTo>
                    <a:pt x="80" y="5"/>
                    <a:pt x="80" y="5"/>
                    <a:pt x="80" y="5"/>
                  </a:cubicBezTo>
                  <a:cubicBezTo>
                    <a:pt x="80" y="4"/>
                    <a:pt x="80" y="4"/>
                    <a:pt x="80" y="3"/>
                  </a:cubicBezTo>
                  <a:cubicBezTo>
                    <a:pt x="80" y="3"/>
                    <a:pt x="80" y="3"/>
                    <a:pt x="80" y="2"/>
                  </a:cubicBezTo>
                  <a:cubicBezTo>
                    <a:pt x="80" y="2"/>
                    <a:pt x="80" y="2"/>
                    <a:pt x="81" y="1"/>
                  </a:cubicBezTo>
                  <a:cubicBezTo>
                    <a:pt x="81" y="1"/>
                    <a:pt x="81" y="1"/>
                    <a:pt x="82" y="1"/>
                  </a:cubicBezTo>
                  <a:cubicBezTo>
                    <a:pt x="82" y="1"/>
                    <a:pt x="83" y="1"/>
                    <a:pt x="84" y="1"/>
                  </a:cubicBezTo>
                  <a:cubicBezTo>
                    <a:pt x="84" y="1"/>
                    <a:pt x="84" y="1"/>
                    <a:pt x="85" y="1"/>
                  </a:cubicBezTo>
                  <a:cubicBezTo>
                    <a:pt x="85" y="1"/>
                    <a:pt x="86" y="1"/>
                    <a:pt x="86" y="1"/>
                  </a:cubicBezTo>
                  <a:cubicBezTo>
                    <a:pt x="86" y="1"/>
                    <a:pt x="87" y="2"/>
                    <a:pt x="87" y="2"/>
                  </a:cubicBezTo>
                  <a:cubicBezTo>
                    <a:pt x="87" y="2"/>
                    <a:pt x="87" y="3"/>
                    <a:pt x="87" y="3"/>
                  </a:cubicBezTo>
                  <a:cubicBezTo>
                    <a:pt x="87" y="9"/>
                    <a:pt x="87" y="9"/>
                    <a:pt x="87" y="9"/>
                  </a:cubicBezTo>
                  <a:close/>
                  <a:moveTo>
                    <a:pt x="96" y="8"/>
                  </a:moveTo>
                  <a:cubicBezTo>
                    <a:pt x="96" y="8"/>
                    <a:pt x="96" y="8"/>
                    <a:pt x="96" y="8"/>
                  </a:cubicBezTo>
                  <a:cubicBezTo>
                    <a:pt x="96" y="8"/>
                    <a:pt x="96" y="8"/>
                    <a:pt x="95" y="9"/>
                  </a:cubicBezTo>
                  <a:cubicBezTo>
                    <a:pt x="95" y="9"/>
                    <a:pt x="95" y="9"/>
                    <a:pt x="95" y="10"/>
                  </a:cubicBezTo>
                  <a:cubicBezTo>
                    <a:pt x="94" y="10"/>
                    <a:pt x="94" y="10"/>
                    <a:pt x="94" y="10"/>
                  </a:cubicBezTo>
                  <a:cubicBezTo>
                    <a:pt x="93" y="10"/>
                    <a:pt x="93" y="10"/>
                    <a:pt x="92" y="10"/>
                  </a:cubicBezTo>
                  <a:cubicBezTo>
                    <a:pt x="91" y="10"/>
                    <a:pt x="91" y="10"/>
                    <a:pt x="91" y="10"/>
                  </a:cubicBezTo>
                  <a:cubicBezTo>
                    <a:pt x="90" y="10"/>
                    <a:pt x="90" y="10"/>
                    <a:pt x="89" y="10"/>
                  </a:cubicBezTo>
                  <a:cubicBezTo>
                    <a:pt x="89" y="9"/>
                    <a:pt x="89" y="9"/>
                    <a:pt x="89" y="9"/>
                  </a:cubicBezTo>
                  <a:cubicBezTo>
                    <a:pt x="89" y="8"/>
                    <a:pt x="89" y="8"/>
                    <a:pt x="89" y="8"/>
                  </a:cubicBezTo>
                  <a:cubicBezTo>
                    <a:pt x="89" y="3"/>
                    <a:pt x="89" y="3"/>
                    <a:pt x="89" y="3"/>
                  </a:cubicBezTo>
                  <a:cubicBezTo>
                    <a:pt x="89" y="2"/>
                    <a:pt x="89" y="2"/>
                    <a:pt x="89" y="1"/>
                  </a:cubicBezTo>
                  <a:cubicBezTo>
                    <a:pt x="90" y="1"/>
                    <a:pt x="91" y="1"/>
                    <a:pt x="92" y="1"/>
                  </a:cubicBezTo>
                  <a:cubicBezTo>
                    <a:pt x="93" y="1"/>
                    <a:pt x="93" y="1"/>
                    <a:pt x="94" y="1"/>
                  </a:cubicBezTo>
                  <a:cubicBezTo>
                    <a:pt x="94" y="1"/>
                    <a:pt x="94" y="1"/>
                    <a:pt x="95" y="1"/>
                  </a:cubicBezTo>
                  <a:cubicBezTo>
                    <a:pt x="95" y="1"/>
                    <a:pt x="95" y="2"/>
                    <a:pt x="95" y="2"/>
                  </a:cubicBezTo>
                  <a:cubicBezTo>
                    <a:pt x="96" y="2"/>
                    <a:pt x="96" y="3"/>
                    <a:pt x="96" y="3"/>
                  </a:cubicBezTo>
                  <a:cubicBezTo>
                    <a:pt x="96" y="8"/>
                    <a:pt x="96" y="8"/>
                    <a:pt x="96" y="8"/>
                  </a:cubicBezTo>
                  <a:close/>
                  <a:moveTo>
                    <a:pt x="94" y="3"/>
                  </a:moveTo>
                  <a:cubicBezTo>
                    <a:pt x="94" y="3"/>
                    <a:pt x="94" y="3"/>
                    <a:pt x="93" y="2"/>
                  </a:cubicBezTo>
                  <a:cubicBezTo>
                    <a:pt x="93" y="2"/>
                    <a:pt x="93" y="2"/>
                    <a:pt x="92" y="2"/>
                  </a:cubicBezTo>
                  <a:cubicBezTo>
                    <a:pt x="91" y="2"/>
                    <a:pt x="91" y="2"/>
                    <a:pt x="91" y="2"/>
                  </a:cubicBezTo>
                  <a:cubicBezTo>
                    <a:pt x="91" y="3"/>
                    <a:pt x="90" y="3"/>
                    <a:pt x="90" y="3"/>
                  </a:cubicBezTo>
                  <a:cubicBezTo>
                    <a:pt x="90" y="8"/>
                    <a:pt x="90" y="8"/>
                    <a:pt x="90" y="8"/>
                  </a:cubicBezTo>
                  <a:cubicBezTo>
                    <a:pt x="90" y="8"/>
                    <a:pt x="91" y="8"/>
                    <a:pt x="91" y="8"/>
                  </a:cubicBezTo>
                  <a:cubicBezTo>
                    <a:pt x="91" y="8"/>
                    <a:pt x="91" y="9"/>
                    <a:pt x="92" y="9"/>
                  </a:cubicBezTo>
                  <a:cubicBezTo>
                    <a:pt x="93" y="9"/>
                    <a:pt x="93" y="8"/>
                    <a:pt x="93" y="8"/>
                  </a:cubicBezTo>
                  <a:cubicBezTo>
                    <a:pt x="94" y="8"/>
                    <a:pt x="94" y="8"/>
                    <a:pt x="94" y="8"/>
                  </a:cubicBezTo>
                  <a:cubicBezTo>
                    <a:pt x="94" y="3"/>
                    <a:pt x="94" y="3"/>
                    <a:pt x="94" y="3"/>
                  </a:cubicBezTo>
                  <a:close/>
                  <a:moveTo>
                    <a:pt x="99" y="2"/>
                  </a:moveTo>
                  <a:cubicBezTo>
                    <a:pt x="99" y="2"/>
                    <a:pt x="99" y="2"/>
                    <a:pt x="99" y="2"/>
                  </a:cubicBezTo>
                  <a:cubicBezTo>
                    <a:pt x="98" y="2"/>
                    <a:pt x="98" y="2"/>
                    <a:pt x="98" y="2"/>
                  </a:cubicBezTo>
                  <a:cubicBezTo>
                    <a:pt x="98" y="1"/>
                    <a:pt x="98" y="1"/>
                    <a:pt x="98" y="1"/>
                  </a:cubicBezTo>
                  <a:cubicBezTo>
                    <a:pt x="98" y="1"/>
                    <a:pt x="99" y="1"/>
                    <a:pt x="100" y="1"/>
                  </a:cubicBezTo>
                  <a:cubicBezTo>
                    <a:pt x="100" y="1"/>
                    <a:pt x="101" y="1"/>
                    <a:pt x="101" y="1"/>
                  </a:cubicBezTo>
                  <a:cubicBezTo>
                    <a:pt x="101" y="1"/>
                    <a:pt x="101" y="1"/>
                    <a:pt x="101" y="1"/>
                  </a:cubicBezTo>
                  <a:cubicBezTo>
                    <a:pt x="101" y="8"/>
                    <a:pt x="101" y="8"/>
                    <a:pt x="101" y="8"/>
                  </a:cubicBezTo>
                  <a:cubicBezTo>
                    <a:pt x="101" y="8"/>
                    <a:pt x="101" y="8"/>
                    <a:pt x="101" y="8"/>
                  </a:cubicBezTo>
                  <a:cubicBezTo>
                    <a:pt x="101" y="9"/>
                    <a:pt x="101" y="9"/>
                    <a:pt x="101" y="9"/>
                  </a:cubicBezTo>
                  <a:cubicBezTo>
                    <a:pt x="103" y="9"/>
                    <a:pt x="103" y="9"/>
                    <a:pt x="103" y="9"/>
                  </a:cubicBezTo>
                  <a:cubicBezTo>
                    <a:pt x="104" y="9"/>
                    <a:pt x="104" y="10"/>
                    <a:pt x="103" y="10"/>
                  </a:cubicBezTo>
                  <a:cubicBezTo>
                    <a:pt x="100" y="10"/>
                    <a:pt x="100" y="10"/>
                    <a:pt x="100" y="10"/>
                  </a:cubicBezTo>
                  <a:cubicBezTo>
                    <a:pt x="97" y="10"/>
                    <a:pt x="97" y="10"/>
                    <a:pt x="97" y="10"/>
                  </a:cubicBezTo>
                  <a:cubicBezTo>
                    <a:pt x="96" y="10"/>
                    <a:pt x="96" y="9"/>
                    <a:pt x="97" y="9"/>
                  </a:cubicBezTo>
                  <a:cubicBezTo>
                    <a:pt x="99" y="9"/>
                    <a:pt x="99" y="9"/>
                    <a:pt x="99" y="9"/>
                  </a:cubicBezTo>
                  <a:cubicBezTo>
                    <a:pt x="99" y="6"/>
                    <a:pt x="99" y="4"/>
                    <a:pt x="99" y="2"/>
                  </a:cubicBezTo>
                  <a:close/>
                  <a:moveTo>
                    <a:pt x="108" y="1"/>
                  </a:moveTo>
                  <a:cubicBezTo>
                    <a:pt x="109" y="1"/>
                    <a:pt x="110" y="1"/>
                    <a:pt x="110" y="1"/>
                  </a:cubicBezTo>
                  <a:cubicBezTo>
                    <a:pt x="110" y="1"/>
                    <a:pt x="111" y="1"/>
                    <a:pt x="111" y="1"/>
                  </a:cubicBezTo>
                  <a:cubicBezTo>
                    <a:pt x="111" y="1"/>
                    <a:pt x="112" y="2"/>
                    <a:pt x="112" y="2"/>
                  </a:cubicBezTo>
                  <a:cubicBezTo>
                    <a:pt x="112" y="2"/>
                    <a:pt x="112" y="3"/>
                    <a:pt x="112" y="3"/>
                  </a:cubicBezTo>
                  <a:cubicBezTo>
                    <a:pt x="112" y="3"/>
                    <a:pt x="112" y="3"/>
                    <a:pt x="112" y="3"/>
                  </a:cubicBezTo>
                  <a:cubicBezTo>
                    <a:pt x="112" y="4"/>
                    <a:pt x="112" y="4"/>
                    <a:pt x="112" y="5"/>
                  </a:cubicBezTo>
                  <a:cubicBezTo>
                    <a:pt x="112" y="5"/>
                    <a:pt x="112" y="5"/>
                    <a:pt x="111" y="6"/>
                  </a:cubicBezTo>
                  <a:cubicBezTo>
                    <a:pt x="111" y="6"/>
                    <a:pt x="111" y="6"/>
                    <a:pt x="110" y="6"/>
                  </a:cubicBezTo>
                  <a:cubicBezTo>
                    <a:pt x="110" y="6"/>
                    <a:pt x="110" y="6"/>
                    <a:pt x="109" y="6"/>
                  </a:cubicBezTo>
                  <a:cubicBezTo>
                    <a:pt x="108" y="6"/>
                    <a:pt x="108" y="6"/>
                    <a:pt x="108" y="6"/>
                  </a:cubicBezTo>
                  <a:cubicBezTo>
                    <a:pt x="107" y="6"/>
                    <a:pt x="107" y="6"/>
                    <a:pt x="107" y="6"/>
                  </a:cubicBezTo>
                  <a:cubicBezTo>
                    <a:pt x="107" y="6"/>
                    <a:pt x="107" y="7"/>
                    <a:pt x="107" y="7"/>
                  </a:cubicBezTo>
                  <a:cubicBezTo>
                    <a:pt x="107" y="7"/>
                    <a:pt x="106" y="7"/>
                    <a:pt x="106" y="8"/>
                  </a:cubicBezTo>
                  <a:cubicBezTo>
                    <a:pt x="106" y="9"/>
                    <a:pt x="106" y="9"/>
                    <a:pt x="106" y="9"/>
                  </a:cubicBezTo>
                  <a:cubicBezTo>
                    <a:pt x="111" y="9"/>
                    <a:pt x="111" y="9"/>
                    <a:pt x="111" y="9"/>
                  </a:cubicBezTo>
                  <a:cubicBezTo>
                    <a:pt x="111" y="9"/>
                    <a:pt x="111" y="9"/>
                    <a:pt x="111" y="9"/>
                  </a:cubicBezTo>
                  <a:cubicBezTo>
                    <a:pt x="111" y="9"/>
                    <a:pt x="112" y="9"/>
                    <a:pt x="112" y="9"/>
                  </a:cubicBezTo>
                  <a:cubicBezTo>
                    <a:pt x="112" y="9"/>
                    <a:pt x="112" y="9"/>
                    <a:pt x="112" y="9"/>
                  </a:cubicBezTo>
                  <a:cubicBezTo>
                    <a:pt x="112" y="9"/>
                    <a:pt x="112" y="9"/>
                    <a:pt x="112" y="9"/>
                  </a:cubicBezTo>
                  <a:cubicBezTo>
                    <a:pt x="112" y="9"/>
                    <a:pt x="112" y="10"/>
                    <a:pt x="112" y="10"/>
                  </a:cubicBezTo>
                  <a:cubicBezTo>
                    <a:pt x="112" y="10"/>
                    <a:pt x="112" y="10"/>
                    <a:pt x="112" y="10"/>
                  </a:cubicBezTo>
                  <a:cubicBezTo>
                    <a:pt x="112" y="10"/>
                    <a:pt x="112" y="10"/>
                    <a:pt x="111" y="10"/>
                  </a:cubicBezTo>
                  <a:cubicBezTo>
                    <a:pt x="111" y="10"/>
                    <a:pt x="111" y="10"/>
                    <a:pt x="111" y="10"/>
                  </a:cubicBezTo>
                  <a:cubicBezTo>
                    <a:pt x="106" y="10"/>
                    <a:pt x="106" y="10"/>
                    <a:pt x="106" y="10"/>
                  </a:cubicBezTo>
                  <a:cubicBezTo>
                    <a:pt x="105" y="10"/>
                    <a:pt x="105" y="10"/>
                    <a:pt x="105" y="10"/>
                  </a:cubicBezTo>
                  <a:cubicBezTo>
                    <a:pt x="105" y="10"/>
                    <a:pt x="105" y="10"/>
                    <a:pt x="105" y="9"/>
                  </a:cubicBezTo>
                  <a:cubicBezTo>
                    <a:pt x="105" y="7"/>
                    <a:pt x="105" y="7"/>
                    <a:pt x="105" y="7"/>
                  </a:cubicBezTo>
                  <a:cubicBezTo>
                    <a:pt x="105" y="7"/>
                    <a:pt x="105" y="6"/>
                    <a:pt x="105" y="6"/>
                  </a:cubicBezTo>
                  <a:cubicBezTo>
                    <a:pt x="105" y="6"/>
                    <a:pt x="105" y="5"/>
                    <a:pt x="105" y="5"/>
                  </a:cubicBezTo>
                  <a:cubicBezTo>
                    <a:pt x="106" y="5"/>
                    <a:pt x="106" y="5"/>
                    <a:pt x="106" y="5"/>
                  </a:cubicBezTo>
                  <a:cubicBezTo>
                    <a:pt x="107" y="5"/>
                    <a:pt x="107" y="5"/>
                    <a:pt x="108" y="5"/>
                  </a:cubicBezTo>
                  <a:cubicBezTo>
                    <a:pt x="109" y="5"/>
                    <a:pt x="109" y="5"/>
                    <a:pt x="109" y="5"/>
                  </a:cubicBezTo>
                  <a:cubicBezTo>
                    <a:pt x="109" y="5"/>
                    <a:pt x="109" y="5"/>
                    <a:pt x="110" y="5"/>
                  </a:cubicBezTo>
                  <a:cubicBezTo>
                    <a:pt x="110" y="5"/>
                    <a:pt x="110" y="4"/>
                    <a:pt x="110" y="4"/>
                  </a:cubicBezTo>
                  <a:cubicBezTo>
                    <a:pt x="110" y="4"/>
                    <a:pt x="110" y="4"/>
                    <a:pt x="110" y="4"/>
                  </a:cubicBezTo>
                  <a:cubicBezTo>
                    <a:pt x="110" y="4"/>
                    <a:pt x="110" y="4"/>
                    <a:pt x="110" y="3"/>
                  </a:cubicBezTo>
                  <a:cubicBezTo>
                    <a:pt x="110" y="3"/>
                    <a:pt x="110" y="3"/>
                    <a:pt x="110" y="3"/>
                  </a:cubicBezTo>
                  <a:cubicBezTo>
                    <a:pt x="110" y="3"/>
                    <a:pt x="110" y="3"/>
                    <a:pt x="110" y="3"/>
                  </a:cubicBezTo>
                  <a:cubicBezTo>
                    <a:pt x="110" y="3"/>
                    <a:pt x="110" y="2"/>
                    <a:pt x="110" y="2"/>
                  </a:cubicBezTo>
                  <a:cubicBezTo>
                    <a:pt x="110" y="2"/>
                    <a:pt x="109" y="2"/>
                    <a:pt x="109" y="2"/>
                  </a:cubicBezTo>
                  <a:cubicBezTo>
                    <a:pt x="109" y="2"/>
                    <a:pt x="109" y="2"/>
                    <a:pt x="108" y="2"/>
                  </a:cubicBezTo>
                  <a:cubicBezTo>
                    <a:pt x="108" y="2"/>
                    <a:pt x="108" y="2"/>
                    <a:pt x="107" y="2"/>
                  </a:cubicBezTo>
                  <a:cubicBezTo>
                    <a:pt x="107" y="2"/>
                    <a:pt x="107" y="2"/>
                    <a:pt x="107" y="2"/>
                  </a:cubicBezTo>
                  <a:cubicBezTo>
                    <a:pt x="106" y="2"/>
                    <a:pt x="106" y="2"/>
                    <a:pt x="106" y="2"/>
                  </a:cubicBezTo>
                  <a:cubicBezTo>
                    <a:pt x="106" y="3"/>
                    <a:pt x="106" y="3"/>
                    <a:pt x="106" y="3"/>
                  </a:cubicBezTo>
                  <a:cubicBezTo>
                    <a:pt x="106" y="3"/>
                    <a:pt x="106" y="3"/>
                    <a:pt x="106" y="3"/>
                  </a:cubicBezTo>
                  <a:cubicBezTo>
                    <a:pt x="105" y="3"/>
                    <a:pt x="105" y="2"/>
                    <a:pt x="105" y="2"/>
                  </a:cubicBezTo>
                  <a:cubicBezTo>
                    <a:pt x="105" y="2"/>
                    <a:pt x="105" y="2"/>
                    <a:pt x="105" y="2"/>
                  </a:cubicBezTo>
                  <a:cubicBezTo>
                    <a:pt x="105" y="2"/>
                    <a:pt x="105" y="2"/>
                    <a:pt x="105" y="2"/>
                  </a:cubicBezTo>
                  <a:cubicBezTo>
                    <a:pt x="105" y="2"/>
                    <a:pt x="105" y="1"/>
                    <a:pt x="105" y="1"/>
                  </a:cubicBezTo>
                  <a:cubicBezTo>
                    <a:pt x="105" y="1"/>
                    <a:pt x="106" y="1"/>
                    <a:pt x="106" y="1"/>
                  </a:cubicBezTo>
                  <a:cubicBezTo>
                    <a:pt x="106" y="1"/>
                    <a:pt x="107" y="1"/>
                    <a:pt x="107" y="1"/>
                  </a:cubicBezTo>
                  <a:cubicBezTo>
                    <a:pt x="107" y="1"/>
                    <a:pt x="108" y="1"/>
                    <a:pt x="108" y="1"/>
                  </a:cubicBezTo>
                  <a:close/>
                  <a:moveTo>
                    <a:pt x="46" y="5"/>
                  </a:moveTo>
                  <a:cubicBezTo>
                    <a:pt x="47" y="5"/>
                    <a:pt x="47" y="5"/>
                    <a:pt x="47" y="5"/>
                  </a:cubicBezTo>
                  <a:cubicBezTo>
                    <a:pt x="48" y="5"/>
                    <a:pt x="48" y="5"/>
                    <a:pt x="48" y="5"/>
                  </a:cubicBezTo>
                  <a:cubicBezTo>
                    <a:pt x="49" y="5"/>
                    <a:pt x="49" y="6"/>
                    <a:pt x="49" y="6"/>
                  </a:cubicBezTo>
                  <a:cubicBezTo>
                    <a:pt x="49" y="6"/>
                    <a:pt x="49" y="7"/>
                    <a:pt x="49" y="7"/>
                  </a:cubicBezTo>
                  <a:cubicBezTo>
                    <a:pt x="49" y="8"/>
                    <a:pt x="49" y="8"/>
                    <a:pt x="49" y="9"/>
                  </a:cubicBezTo>
                  <a:cubicBezTo>
                    <a:pt x="49" y="9"/>
                    <a:pt x="48" y="9"/>
                    <a:pt x="48" y="9"/>
                  </a:cubicBezTo>
                  <a:cubicBezTo>
                    <a:pt x="48" y="10"/>
                    <a:pt x="47" y="10"/>
                    <a:pt x="47" y="10"/>
                  </a:cubicBezTo>
                  <a:cubicBezTo>
                    <a:pt x="46" y="10"/>
                    <a:pt x="44" y="10"/>
                    <a:pt x="43" y="10"/>
                  </a:cubicBezTo>
                  <a:cubicBezTo>
                    <a:pt x="43" y="10"/>
                    <a:pt x="42" y="10"/>
                    <a:pt x="42" y="10"/>
                  </a:cubicBezTo>
                  <a:cubicBezTo>
                    <a:pt x="42" y="9"/>
                    <a:pt x="42" y="9"/>
                    <a:pt x="42" y="8"/>
                  </a:cubicBezTo>
                  <a:cubicBezTo>
                    <a:pt x="42" y="8"/>
                    <a:pt x="43" y="8"/>
                    <a:pt x="43" y="8"/>
                  </a:cubicBezTo>
                  <a:cubicBezTo>
                    <a:pt x="43" y="8"/>
                    <a:pt x="43" y="8"/>
                    <a:pt x="44" y="8"/>
                  </a:cubicBezTo>
                  <a:cubicBezTo>
                    <a:pt x="44" y="9"/>
                    <a:pt x="45" y="9"/>
                    <a:pt x="45" y="9"/>
                  </a:cubicBezTo>
                  <a:cubicBezTo>
                    <a:pt x="46" y="9"/>
                    <a:pt x="46" y="9"/>
                    <a:pt x="46" y="9"/>
                  </a:cubicBezTo>
                  <a:cubicBezTo>
                    <a:pt x="47" y="8"/>
                    <a:pt x="47" y="8"/>
                    <a:pt x="47" y="8"/>
                  </a:cubicBezTo>
                  <a:cubicBezTo>
                    <a:pt x="47" y="8"/>
                    <a:pt x="47" y="7"/>
                    <a:pt x="47" y="7"/>
                  </a:cubicBezTo>
                  <a:cubicBezTo>
                    <a:pt x="47" y="7"/>
                    <a:pt x="47" y="6"/>
                    <a:pt x="47" y="6"/>
                  </a:cubicBezTo>
                  <a:cubicBezTo>
                    <a:pt x="47" y="6"/>
                    <a:pt x="47" y="6"/>
                    <a:pt x="46" y="6"/>
                  </a:cubicBezTo>
                  <a:cubicBezTo>
                    <a:pt x="43" y="6"/>
                    <a:pt x="43" y="6"/>
                    <a:pt x="43" y="6"/>
                  </a:cubicBezTo>
                  <a:cubicBezTo>
                    <a:pt x="42" y="6"/>
                    <a:pt x="42" y="6"/>
                    <a:pt x="42" y="5"/>
                  </a:cubicBezTo>
                  <a:cubicBezTo>
                    <a:pt x="42" y="1"/>
                    <a:pt x="42" y="1"/>
                    <a:pt x="42" y="1"/>
                  </a:cubicBezTo>
                  <a:cubicBezTo>
                    <a:pt x="42" y="1"/>
                    <a:pt x="42" y="1"/>
                    <a:pt x="42" y="1"/>
                  </a:cubicBezTo>
                  <a:cubicBezTo>
                    <a:pt x="42" y="1"/>
                    <a:pt x="43" y="1"/>
                    <a:pt x="43" y="1"/>
                  </a:cubicBezTo>
                  <a:cubicBezTo>
                    <a:pt x="44" y="1"/>
                    <a:pt x="46" y="1"/>
                    <a:pt x="47" y="1"/>
                  </a:cubicBezTo>
                  <a:cubicBezTo>
                    <a:pt x="49" y="1"/>
                    <a:pt x="49" y="2"/>
                    <a:pt x="47" y="2"/>
                  </a:cubicBezTo>
                  <a:cubicBezTo>
                    <a:pt x="44" y="2"/>
                    <a:pt x="44" y="2"/>
                    <a:pt x="44" y="2"/>
                  </a:cubicBezTo>
                  <a:cubicBezTo>
                    <a:pt x="44" y="5"/>
                    <a:pt x="44" y="5"/>
                    <a:pt x="44" y="5"/>
                  </a:cubicBezTo>
                  <a:cubicBezTo>
                    <a:pt x="46" y="5"/>
                    <a:pt x="46" y="5"/>
                    <a:pt x="46" y="5"/>
                  </a:cubicBezTo>
                  <a:close/>
                  <a:moveTo>
                    <a:pt x="55" y="7"/>
                  </a:moveTo>
                  <a:cubicBezTo>
                    <a:pt x="55" y="7"/>
                    <a:pt x="55" y="7"/>
                    <a:pt x="55" y="6"/>
                  </a:cubicBezTo>
                  <a:cubicBezTo>
                    <a:pt x="55" y="5"/>
                    <a:pt x="53" y="6"/>
                    <a:pt x="52" y="6"/>
                  </a:cubicBezTo>
                  <a:cubicBezTo>
                    <a:pt x="52" y="7"/>
                    <a:pt x="52" y="7"/>
                    <a:pt x="52" y="7"/>
                  </a:cubicBezTo>
                  <a:cubicBezTo>
                    <a:pt x="52" y="8"/>
                    <a:pt x="52" y="8"/>
                    <a:pt x="53" y="8"/>
                  </a:cubicBezTo>
                  <a:cubicBezTo>
                    <a:pt x="53" y="9"/>
                    <a:pt x="53" y="9"/>
                    <a:pt x="54" y="9"/>
                  </a:cubicBezTo>
                  <a:cubicBezTo>
                    <a:pt x="55" y="9"/>
                    <a:pt x="55" y="8"/>
                    <a:pt x="55" y="7"/>
                  </a:cubicBezTo>
                  <a:close/>
                  <a:moveTo>
                    <a:pt x="56" y="4"/>
                  </a:moveTo>
                  <a:cubicBezTo>
                    <a:pt x="56" y="5"/>
                    <a:pt x="56" y="5"/>
                    <a:pt x="57" y="5"/>
                  </a:cubicBezTo>
                  <a:cubicBezTo>
                    <a:pt x="57" y="5"/>
                    <a:pt x="57" y="6"/>
                    <a:pt x="57" y="6"/>
                  </a:cubicBezTo>
                  <a:cubicBezTo>
                    <a:pt x="57" y="6"/>
                    <a:pt x="57" y="7"/>
                    <a:pt x="57" y="7"/>
                  </a:cubicBezTo>
                  <a:cubicBezTo>
                    <a:pt x="57" y="8"/>
                    <a:pt x="57" y="8"/>
                    <a:pt x="57" y="8"/>
                  </a:cubicBezTo>
                  <a:cubicBezTo>
                    <a:pt x="57" y="9"/>
                    <a:pt x="56" y="10"/>
                    <a:pt x="55" y="10"/>
                  </a:cubicBezTo>
                  <a:cubicBezTo>
                    <a:pt x="55" y="10"/>
                    <a:pt x="54" y="10"/>
                    <a:pt x="54" y="10"/>
                  </a:cubicBezTo>
                  <a:cubicBezTo>
                    <a:pt x="53" y="10"/>
                    <a:pt x="53" y="10"/>
                    <a:pt x="52" y="10"/>
                  </a:cubicBezTo>
                  <a:cubicBezTo>
                    <a:pt x="51" y="10"/>
                    <a:pt x="50" y="9"/>
                    <a:pt x="50" y="7"/>
                  </a:cubicBezTo>
                  <a:cubicBezTo>
                    <a:pt x="50" y="1"/>
                    <a:pt x="50" y="1"/>
                    <a:pt x="50" y="1"/>
                  </a:cubicBezTo>
                  <a:cubicBezTo>
                    <a:pt x="50" y="0"/>
                    <a:pt x="52" y="0"/>
                    <a:pt x="52" y="1"/>
                  </a:cubicBezTo>
                  <a:cubicBezTo>
                    <a:pt x="52" y="4"/>
                    <a:pt x="52" y="4"/>
                    <a:pt x="52" y="4"/>
                  </a:cubicBezTo>
                  <a:cubicBezTo>
                    <a:pt x="53" y="4"/>
                    <a:pt x="54" y="4"/>
                    <a:pt x="56" y="4"/>
                  </a:cubicBezTo>
                  <a:close/>
                  <a:moveTo>
                    <a:pt x="62" y="9"/>
                  </a:moveTo>
                  <a:cubicBezTo>
                    <a:pt x="62" y="10"/>
                    <a:pt x="60" y="10"/>
                    <a:pt x="60" y="9"/>
                  </a:cubicBezTo>
                  <a:cubicBezTo>
                    <a:pt x="60" y="2"/>
                    <a:pt x="60" y="2"/>
                    <a:pt x="60" y="2"/>
                  </a:cubicBezTo>
                  <a:cubicBezTo>
                    <a:pt x="56" y="2"/>
                    <a:pt x="56" y="2"/>
                    <a:pt x="56" y="2"/>
                  </a:cubicBezTo>
                  <a:cubicBezTo>
                    <a:pt x="54" y="2"/>
                    <a:pt x="54" y="1"/>
                    <a:pt x="56" y="1"/>
                  </a:cubicBezTo>
                  <a:cubicBezTo>
                    <a:pt x="60" y="1"/>
                    <a:pt x="60" y="1"/>
                    <a:pt x="60" y="1"/>
                  </a:cubicBezTo>
                  <a:cubicBezTo>
                    <a:pt x="61" y="1"/>
                    <a:pt x="61" y="1"/>
                    <a:pt x="61" y="1"/>
                  </a:cubicBezTo>
                  <a:cubicBezTo>
                    <a:pt x="62" y="1"/>
                    <a:pt x="62" y="1"/>
                    <a:pt x="62" y="2"/>
                  </a:cubicBezTo>
                  <a:cubicBezTo>
                    <a:pt x="62" y="9"/>
                    <a:pt x="62" y="9"/>
                    <a:pt x="62" y="9"/>
                  </a:cubicBezTo>
                  <a:close/>
                  <a:moveTo>
                    <a:pt x="12" y="1"/>
                  </a:moveTo>
                  <a:cubicBezTo>
                    <a:pt x="13" y="1"/>
                    <a:pt x="13" y="1"/>
                    <a:pt x="14" y="1"/>
                  </a:cubicBezTo>
                  <a:cubicBezTo>
                    <a:pt x="14" y="1"/>
                    <a:pt x="14" y="1"/>
                    <a:pt x="15" y="1"/>
                  </a:cubicBezTo>
                  <a:cubicBezTo>
                    <a:pt x="15" y="1"/>
                    <a:pt x="15" y="2"/>
                    <a:pt x="15" y="2"/>
                  </a:cubicBezTo>
                  <a:cubicBezTo>
                    <a:pt x="16" y="2"/>
                    <a:pt x="16" y="3"/>
                    <a:pt x="16" y="3"/>
                  </a:cubicBezTo>
                  <a:cubicBezTo>
                    <a:pt x="16" y="3"/>
                    <a:pt x="16" y="3"/>
                    <a:pt x="16" y="3"/>
                  </a:cubicBezTo>
                  <a:cubicBezTo>
                    <a:pt x="16" y="4"/>
                    <a:pt x="16" y="4"/>
                    <a:pt x="15" y="5"/>
                  </a:cubicBezTo>
                  <a:cubicBezTo>
                    <a:pt x="15" y="5"/>
                    <a:pt x="15" y="5"/>
                    <a:pt x="15" y="6"/>
                  </a:cubicBezTo>
                  <a:cubicBezTo>
                    <a:pt x="15" y="6"/>
                    <a:pt x="14" y="6"/>
                    <a:pt x="14" y="6"/>
                  </a:cubicBezTo>
                  <a:cubicBezTo>
                    <a:pt x="14" y="6"/>
                    <a:pt x="13" y="6"/>
                    <a:pt x="13" y="6"/>
                  </a:cubicBezTo>
                  <a:cubicBezTo>
                    <a:pt x="12" y="6"/>
                    <a:pt x="12" y="6"/>
                    <a:pt x="11" y="6"/>
                  </a:cubicBezTo>
                  <a:cubicBezTo>
                    <a:pt x="11" y="6"/>
                    <a:pt x="11" y="6"/>
                    <a:pt x="11" y="6"/>
                  </a:cubicBezTo>
                  <a:cubicBezTo>
                    <a:pt x="10" y="7"/>
                    <a:pt x="10" y="7"/>
                    <a:pt x="10" y="7"/>
                  </a:cubicBezTo>
                  <a:cubicBezTo>
                    <a:pt x="10" y="7"/>
                    <a:pt x="10" y="7"/>
                    <a:pt x="10" y="8"/>
                  </a:cubicBezTo>
                  <a:cubicBezTo>
                    <a:pt x="10" y="9"/>
                    <a:pt x="10" y="9"/>
                    <a:pt x="10" y="9"/>
                  </a:cubicBezTo>
                  <a:cubicBezTo>
                    <a:pt x="15" y="9"/>
                    <a:pt x="15" y="9"/>
                    <a:pt x="15" y="9"/>
                  </a:cubicBezTo>
                  <a:cubicBezTo>
                    <a:pt x="15" y="9"/>
                    <a:pt x="15" y="9"/>
                    <a:pt x="15" y="9"/>
                  </a:cubicBezTo>
                  <a:cubicBezTo>
                    <a:pt x="15" y="9"/>
                    <a:pt x="15" y="9"/>
                    <a:pt x="15" y="9"/>
                  </a:cubicBezTo>
                  <a:cubicBezTo>
                    <a:pt x="15" y="9"/>
                    <a:pt x="15" y="9"/>
                    <a:pt x="16" y="9"/>
                  </a:cubicBezTo>
                  <a:cubicBezTo>
                    <a:pt x="16" y="9"/>
                    <a:pt x="16" y="9"/>
                    <a:pt x="16" y="9"/>
                  </a:cubicBezTo>
                  <a:cubicBezTo>
                    <a:pt x="16" y="9"/>
                    <a:pt x="16" y="10"/>
                    <a:pt x="16" y="10"/>
                  </a:cubicBezTo>
                  <a:cubicBezTo>
                    <a:pt x="15" y="10"/>
                    <a:pt x="15" y="10"/>
                    <a:pt x="15" y="10"/>
                  </a:cubicBezTo>
                  <a:cubicBezTo>
                    <a:pt x="15" y="10"/>
                    <a:pt x="15" y="10"/>
                    <a:pt x="15" y="10"/>
                  </a:cubicBezTo>
                  <a:cubicBezTo>
                    <a:pt x="15" y="10"/>
                    <a:pt x="15" y="10"/>
                    <a:pt x="15" y="10"/>
                  </a:cubicBezTo>
                  <a:cubicBezTo>
                    <a:pt x="9" y="10"/>
                    <a:pt x="9" y="10"/>
                    <a:pt x="9" y="10"/>
                  </a:cubicBezTo>
                  <a:cubicBezTo>
                    <a:pt x="9" y="10"/>
                    <a:pt x="9" y="10"/>
                    <a:pt x="8" y="10"/>
                  </a:cubicBezTo>
                  <a:cubicBezTo>
                    <a:pt x="8" y="10"/>
                    <a:pt x="8" y="10"/>
                    <a:pt x="8" y="9"/>
                  </a:cubicBezTo>
                  <a:cubicBezTo>
                    <a:pt x="8" y="7"/>
                    <a:pt x="8" y="7"/>
                    <a:pt x="8" y="7"/>
                  </a:cubicBezTo>
                  <a:cubicBezTo>
                    <a:pt x="8" y="7"/>
                    <a:pt x="8" y="6"/>
                    <a:pt x="8" y="6"/>
                  </a:cubicBezTo>
                  <a:cubicBezTo>
                    <a:pt x="9" y="6"/>
                    <a:pt x="9" y="6"/>
                    <a:pt x="9" y="5"/>
                  </a:cubicBezTo>
                  <a:cubicBezTo>
                    <a:pt x="9" y="5"/>
                    <a:pt x="10" y="5"/>
                    <a:pt x="10" y="5"/>
                  </a:cubicBezTo>
                  <a:cubicBezTo>
                    <a:pt x="10" y="5"/>
                    <a:pt x="11" y="5"/>
                    <a:pt x="11" y="5"/>
                  </a:cubicBezTo>
                  <a:cubicBezTo>
                    <a:pt x="12" y="5"/>
                    <a:pt x="12" y="5"/>
                    <a:pt x="12" y="5"/>
                  </a:cubicBezTo>
                  <a:cubicBezTo>
                    <a:pt x="13" y="5"/>
                    <a:pt x="13" y="5"/>
                    <a:pt x="13" y="5"/>
                  </a:cubicBezTo>
                  <a:cubicBezTo>
                    <a:pt x="13" y="5"/>
                    <a:pt x="13" y="5"/>
                    <a:pt x="14" y="4"/>
                  </a:cubicBezTo>
                  <a:cubicBezTo>
                    <a:pt x="14" y="4"/>
                    <a:pt x="14" y="4"/>
                    <a:pt x="14" y="4"/>
                  </a:cubicBezTo>
                  <a:cubicBezTo>
                    <a:pt x="14" y="4"/>
                    <a:pt x="14" y="4"/>
                    <a:pt x="14" y="3"/>
                  </a:cubicBezTo>
                  <a:cubicBezTo>
                    <a:pt x="14" y="3"/>
                    <a:pt x="14" y="3"/>
                    <a:pt x="14" y="3"/>
                  </a:cubicBezTo>
                  <a:cubicBezTo>
                    <a:pt x="14" y="3"/>
                    <a:pt x="14" y="3"/>
                    <a:pt x="14" y="3"/>
                  </a:cubicBezTo>
                  <a:cubicBezTo>
                    <a:pt x="14" y="3"/>
                    <a:pt x="14" y="3"/>
                    <a:pt x="13" y="2"/>
                  </a:cubicBezTo>
                  <a:cubicBezTo>
                    <a:pt x="13" y="2"/>
                    <a:pt x="13" y="2"/>
                    <a:pt x="13" y="2"/>
                  </a:cubicBezTo>
                  <a:cubicBezTo>
                    <a:pt x="13" y="2"/>
                    <a:pt x="12" y="2"/>
                    <a:pt x="12" y="2"/>
                  </a:cubicBezTo>
                  <a:cubicBezTo>
                    <a:pt x="11" y="2"/>
                    <a:pt x="11" y="2"/>
                    <a:pt x="11" y="2"/>
                  </a:cubicBezTo>
                  <a:cubicBezTo>
                    <a:pt x="11" y="2"/>
                    <a:pt x="10" y="2"/>
                    <a:pt x="10" y="2"/>
                  </a:cubicBezTo>
                  <a:cubicBezTo>
                    <a:pt x="10" y="2"/>
                    <a:pt x="10" y="2"/>
                    <a:pt x="10" y="3"/>
                  </a:cubicBezTo>
                  <a:cubicBezTo>
                    <a:pt x="10" y="3"/>
                    <a:pt x="10" y="3"/>
                    <a:pt x="9" y="3"/>
                  </a:cubicBezTo>
                  <a:cubicBezTo>
                    <a:pt x="9" y="3"/>
                    <a:pt x="9" y="3"/>
                    <a:pt x="9" y="3"/>
                  </a:cubicBezTo>
                  <a:cubicBezTo>
                    <a:pt x="9" y="3"/>
                    <a:pt x="9" y="3"/>
                    <a:pt x="9" y="2"/>
                  </a:cubicBezTo>
                  <a:cubicBezTo>
                    <a:pt x="9" y="2"/>
                    <a:pt x="8" y="2"/>
                    <a:pt x="8" y="2"/>
                  </a:cubicBezTo>
                  <a:cubicBezTo>
                    <a:pt x="8" y="2"/>
                    <a:pt x="8" y="2"/>
                    <a:pt x="8" y="2"/>
                  </a:cubicBezTo>
                  <a:cubicBezTo>
                    <a:pt x="9" y="2"/>
                    <a:pt x="9" y="1"/>
                    <a:pt x="9" y="1"/>
                  </a:cubicBezTo>
                  <a:cubicBezTo>
                    <a:pt x="9" y="1"/>
                    <a:pt x="9" y="1"/>
                    <a:pt x="10" y="1"/>
                  </a:cubicBezTo>
                  <a:cubicBezTo>
                    <a:pt x="10" y="1"/>
                    <a:pt x="10" y="1"/>
                    <a:pt x="11" y="1"/>
                  </a:cubicBezTo>
                  <a:cubicBezTo>
                    <a:pt x="11" y="1"/>
                    <a:pt x="11" y="1"/>
                    <a:pt x="12" y="1"/>
                  </a:cubicBezTo>
                  <a:close/>
                  <a:moveTo>
                    <a:pt x="24" y="7"/>
                  </a:moveTo>
                  <a:cubicBezTo>
                    <a:pt x="24" y="8"/>
                    <a:pt x="24" y="8"/>
                    <a:pt x="24" y="9"/>
                  </a:cubicBezTo>
                  <a:cubicBezTo>
                    <a:pt x="24" y="9"/>
                    <a:pt x="24" y="9"/>
                    <a:pt x="23" y="9"/>
                  </a:cubicBezTo>
                  <a:cubicBezTo>
                    <a:pt x="23" y="10"/>
                    <a:pt x="23" y="10"/>
                    <a:pt x="22" y="10"/>
                  </a:cubicBezTo>
                  <a:cubicBezTo>
                    <a:pt x="21" y="10"/>
                    <a:pt x="20" y="10"/>
                    <a:pt x="19" y="10"/>
                  </a:cubicBezTo>
                  <a:cubicBezTo>
                    <a:pt x="19" y="10"/>
                    <a:pt x="19" y="10"/>
                    <a:pt x="19" y="10"/>
                  </a:cubicBezTo>
                  <a:cubicBezTo>
                    <a:pt x="19" y="10"/>
                    <a:pt x="18" y="10"/>
                    <a:pt x="18" y="10"/>
                  </a:cubicBezTo>
                  <a:cubicBezTo>
                    <a:pt x="18" y="10"/>
                    <a:pt x="17" y="10"/>
                    <a:pt x="17" y="9"/>
                  </a:cubicBezTo>
                  <a:cubicBezTo>
                    <a:pt x="17" y="9"/>
                    <a:pt x="17" y="9"/>
                    <a:pt x="17" y="8"/>
                  </a:cubicBezTo>
                  <a:cubicBezTo>
                    <a:pt x="17" y="8"/>
                    <a:pt x="18" y="8"/>
                    <a:pt x="18" y="8"/>
                  </a:cubicBezTo>
                  <a:cubicBezTo>
                    <a:pt x="18" y="8"/>
                    <a:pt x="18" y="8"/>
                    <a:pt x="18" y="8"/>
                  </a:cubicBezTo>
                  <a:cubicBezTo>
                    <a:pt x="18" y="8"/>
                    <a:pt x="19" y="8"/>
                    <a:pt x="19" y="8"/>
                  </a:cubicBezTo>
                  <a:cubicBezTo>
                    <a:pt x="20" y="9"/>
                    <a:pt x="21" y="9"/>
                    <a:pt x="21" y="8"/>
                  </a:cubicBezTo>
                  <a:cubicBezTo>
                    <a:pt x="22" y="8"/>
                    <a:pt x="22" y="8"/>
                    <a:pt x="22" y="8"/>
                  </a:cubicBezTo>
                  <a:cubicBezTo>
                    <a:pt x="22" y="8"/>
                    <a:pt x="22" y="7"/>
                    <a:pt x="22" y="7"/>
                  </a:cubicBezTo>
                  <a:cubicBezTo>
                    <a:pt x="22" y="7"/>
                    <a:pt x="22" y="6"/>
                    <a:pt x="22" y="6"/>
                  </a:cubicBezTo>
                  <a:cubicBezTo>
                    <a:pt x="22" y="6"/>
                    <a:pt x="22" y="6"/>
                    <a:pt x="21" y="6"/>
                  </a:cubicBezTo>
                  <a:cubicBezTo>
                    <a:pt x="19" y="6"/>
                    <a:pt x="19" y="6"/>
                    <a:pt x="19" y="6"/>
                  </a:cubicBezTo>
                  <a:cubicBezTo>
                    <a:pt x="18" y="6"/>
                    <a:pt x="18" y="4"/>
                    <a:pt x="19" y="4"/>
                  </a:cubicBezTo>
                  <a:cubicBezTo>
                    <a:pt x="21" y="4"/>
                    <a:pt x="21" y="4"/>
                    <a:pt x="21" y="4"/>
                  </a:cubicBezTo>
                  <a:cubicBezTo>
                    <a:pt x="22" y="4"/>
                    <a:pt x="22" y="4"/>
                    <a:pt x="22" y="4"/>
                  </a:cubicBezTo>
                  <a:cubicBezTo>
                    <a:pt x="22" y="4"/>
                    <a:pt x="22" y="4"/>
                    <a:pt x="22" y="3"/>
                  </a:cubicBezTo>
                  <a:cubicBezTo>
                    <a:pt x="22" y="3"/>
                    <a:pt x="22" y="3"/>
                    <a:pt x="22" y="3"/>
                  </a:cubicBezTo>
                  <a:cubicBezTo>
                    <a:pt x="22" y="2"/>
                    <a:pt x="22" y="2"/>
                    <a:pt x="21" y="2"/>
                  </a:cubicBezTo>
                  <a:cubicBezTo>
                    <a:pt x="21" y="2"/>
                    <a:pt x="20" y="2"/>
                    <a:pt x="20" y="2"/>
                  </a:cubicBezTo>
                  <a:cubicBezTo>
                    <a:pt x="19" y="2"/>
                    <a:pt x="19" y="2"/>
                    <a:pt x="19" y="2"/>
                  </a:cubicBezTo>
                  <a:cubicBezTo>
                    <a:pt x="19" y="2"/>
                    <a:pt x="19" y="2"/>
                    <a:pt x="19" y="2"/>
                  </a:cubicBezTo>
                  <a:cubicBezTo>
                    <a:pt x="19" y="3"/>
                    <a:pt x="18" y="3"/>
                    <a:pt x="18" y="3"/>
                  </a:cubicBezTo>
                  <a:cubicBezTo>
                    <a:pt x="18" y="3"/>
                    <a:pt x="18" y="3"/>
                    <a:pt x="17" y="2"/>
                  </a:cubicBezTo>
                  <a:cubicBezTo>
                    <a:pt x="17" y="2"/>
                    <a:pt x="17" y="2"/>
                    <a:pt x="17" y="1"/>
                  </a:cubicBezTo>
                  <a:cubicBezTo>
                    <a:pt x="17" y="1"/>
                    <a:pt x="18" y="1"/>
                    <a:pt x="18" y="1"/>
                  </a:cubicBezTo>
                  <a:cubicBezTo>
                    <a:pt x="18" y="1"/>
                    <a:pt x="18" y="1"/>
                    <a:pt x="19" y="1"/>
                  </a:cubicBezTo>
                  <a:cubicBezTo>
                    <a:pt x="20" y="0"/>
                    <a:pt x="21" y="1"/>
                    <a:pt x="22" y="1"/>
                  </a:cubicBezTo>
                  <a:cubicBezTo>
                    <a:pt x="23" y="1"/>
                    <a:pt x="23" y="1"/>
                    <a:pt x="23" y="1"/>
                  </a:cubicBezTo>
                  <a:cubicBezTo>
                    <a:pt x="23" y="1"/>
                    <a:pt x="24" y="2"/>
                    <a:pt x="24" y="2"/>
                  </a:cubicBezTo>
                  <a:cubicBezTo>
                    <a:pt x="24" y="2"/>
                    <a:pt x="24" y="3"/>
                    <a:pt x="24" y="3"/>
                  </a:cubicBezTo>
                  <a:cubicBezTo>
                    <a:pt x="24" y="3"/>
                    <a:pt x="24" y="4"/>
                    <a:pt x="24" y="4"/>
                  </a:cubicBezTo>
                  <a:cubicBezTo>
                    <a:pt x="24" y="4"/>
                    <a:pt x="24" y="4"/>
                    <a:pt x="24" y="4"/>
                  </a:cubicBezTo>
                  <a:cubicBezTo>
                    <a:pt x="24" y="5"/>
                    <a:pt x="24" y="5"/>
                    <a:pt x="24" y="5"/>
                  </a:cubicBezTo>
                  <a:cubicBezTo>
                    <a:pt x="24" y="5"/>
                    <a:pt x="24" y="5"/>
                    <a:pt x="23" y="5"/>
                  </a:cubicBezTo>
                  <a:cubicBezTo>
                    <a:pt x="24" y="5"/>
                    <a:pt x="24" y="5"/>
                    <a:pt x="24" y="5"/>
                  </a:cubicBezTo>
                  <a:cubicBezTo>
                    <a:pt x="24" y="6"/>
                    <a:pt x="24" y="6"/>
                    <a:pt x="24" y="6"/>
                  </a:cubicBezTo>
                  <a:cubicBezTo>
                    <a:pt x="24" y="6"/>
                    <a:pt x="24" y="6"/>
                    <a:pt x="24" y="6"/>
                  </a:cubicBezTo>
                  <a:cubicBezTo>
                    <a:pt x="24" y="7"/>
                    <a:pt x="24" y="7"/>
                    <a:pt x="24" y="7"/>
                  </a:cubicBezTo>
                  <a:close/>
                  <a:moveTo>
                    <a:pt x="33" y="5"/>
                  </a:moveTo>
                  <a:cubicBezTo>
                    <a:pt x="33" y="6"/>
                    <a:pt x="32" y="6"/>
                    <a:pt x="32" y="6"/>
                  </a:cubicBezTo>
                  <a:cubicBezTo>
                    <a:pt x="32" y="9"/>
                    <a:pt x="32" y="9"/>
                    <a:pt x="32" y="9"/>
                  </a:cubicBezTo>
                  <a:cubicBezTo>
                    <a:pt x="32" y="10"/>
                    <a:pt x="31" y="10"/>
                    <a:pt x="31" y="10"/>
                  </a:cubicBezTo>
                  <a:cubicBezTo>
                    <a:pt x="30" y="10"/>
                    <a:pt x="30" y="10"/>
                    <a:pt x="30" y="9"/>
                  </a:cubicBezTo>
                  <a:cubicBezTo>
                    <a:pt x="30" y="6"/>
                    <a:pt x="30" y="6"/>
                    <a:pt x="30" y="6"/>
                  </a:cubicBezTo>
                  <a:cubicBezTo>
                    <a:pt x="26" y="6"/>
                    <a:pt x="26" y="6"/>
                    <a:pt x="26" y="6"/>
                  </a:cubicBezTo>
                  <a:cubicBezTo>
                    <a:pt x="26" y="6"/>
                    <a:pt x="26" y="6"/>
                    <a:pt x="26" y="6"/>
                  </a:cubicBezTo>
                  <a:cubicBezTo>
                    <a:pt x="26" y="1"/>
                    <a:pt x="26" y="1"/>
                    <a:pt x="26" y="1"/>
                  </a:cubicBezTo>
                  <a:cubicBezTo>
                    <a:pt x="26" y="0"/>
                    <a:pt x="27" y="0"/>
                    <a:pt x="27" y="1"/>
                  </a:cubicBezTo>
                  <a:cubicBezTo>
                    <a:pt x="27" y="5"/>
                    <a:pt x="27" y="5"/>
                    <a:pt x="27" y="5"/>
                  </a:cubicBezTo>
                  <a:cubicBezTo>
                    <a:pt x="30" y="5"/>
                    <a:pt x="30" y="5"/>
                    <a:pt x="30" y="5"/>
                  </a:cubicBezTo>
                  <a:cubicBezTo>
                    <a:pt x="30" y="1"/>
                    <a:pt x="30" y="1"/>
                    <a:pt x="30" y="1"/>
                  </a:cubicBezTo>
                  <a:cubicBezTo>
                    <a:pt x="30" y="0"/>
                    <a:pt x="32" y="0"/>
                    <a:pt x="32" y="1"/>
                  </a:cubicBezTo>
                  <a:cubicBezTo>
                    <a:pt x="32" y="5"/>
                    <a:pt x="32" y="5"/>
                    <a:pt x="32" y="5"/>
                  </a:cubicBezTo>
                  <a:cubicBezTo>
                    <a:pt x="32" y="5"/>
                    <a:pt x="33" y="5"/>
                    <a:pt x="33" y="5"/>
                  </a:cubicBezTo>
                  <a:close/>
                  <a:moveTo>
                    <a:pt x="69" y="7"/>
                  </a:moveTo>
                  <a:cubicBezTo>
                    <a:pt x="69" y="7"/>
                    <a:pt x="69" y="7"/>
                    <a:pt x="68" y="6"/>
                  </a:cubicBezTo>
                  <a:cubicBezTo>
                    <a:pt x="68" y="6"/>
                    <a:pt x="68" y="6"/>
                    <a:pt x="67" y="6"/>
                  </a:cubicBezTo>
                  <a:cubicBezTo>
                    <a:pt x="67" y="6"/>
                    <a:pt x="67" y="6"/>
                    <a:pt x="66" y="6"/>
                  </a:cubicBezTo>
                  <a:cubicBezTo>
                    <a:pt x="66" y="7"/>
                    <a:pt x="66" y="7"/>
                    <a:pt x="66" y="7"/>
                  </a:cubicBezTo>
                  <a:cubicBezTo>
                    <a:pt x="66" y="7"/>
                    <a:pt x="66" y="8"/>
                    <a:pt x="66" y="8"/>
                  </a:cubicBezTo>
                  <a:cubicBezTo>
                    <a:pt x="66" y="8"/>
                    <a:pt x="66" y="8"/>
                    <a:pt x="66" y="8"/>
                  </a:cubicBezTo>
                  <a:cubicBezTo>
                    <a:pt x="66" y="8"/>
                    <a:pt x="66" y="8"/>
                    <a:pt x="67" y="8"/>
                  </a:cubicBezTo>
                  <a:cubicBezTo>
                    <a:pt x="67" y="8"/>
                    <a:pt x="67" y="9"/>
                    <a:pt x="67" y="9"/>
                  </a:cubicBezTo>
                  <a:cubicBezTo>
                    <a:pt x="68" y="9"/>
                    <a:pt x="68" y="8"/>
                    <a:pt x="68" y="8"/>
                  </a:cubicBezTo>
                  <a:cubicBezTo>
                    <a:pt x="68" y="8"/>
                    <a:pt x="69" y="8"/>
                    <a:pt x="69" y="8"/>
                  </a:cubicBezTo>
                  <a:cubicBezTo>
                    <a:pt x="69" y="8"/>
                    <a:pt x="69" y="8"/>
                    <a:pt x="69" y="8"/>
                  </a:cubicBezTo>
                  <a:cubicBezTo>
                    <a:pt x="69" y="8"/>
                    <a:pt x="69" y="7"/>
                    <a:pt x="69" y="7"/>
                  </a:cubicBezTo>
                  <a:close/>
                  <a:moveTo>
                    <a:pt x="67" y="5"/>
                  </a:moveTo>
                  <a:cubicBezTo>
                    <a:pt x="68" y="4"/>
                    <a:pt x="68" y="4"/>
                    <a:pt x="68" y="4"/>
                  </a:cubicBezTo>
                  <a:cubicBezTo>
                    <a:pt x="69" y="4"/>
                    <a:pt x="69" y="4"/>
                    <a:pt x="69" y="3"/>
                  </a:cubicBezTo>
                  <a:cubicBezTo>
                    <a:pt x="69" y="2"/>
                    <a:pt x="69" y="2"/>
                    <a:pt x="68" y="2"/>
                  </a:cubicBezTo>
                  <a:cubicBezTo>
                    <a:pt x="68" y="2"/>
                    <a:pt x="67" y="2"/>
                    <a:pt x="67" y="2"/>
                  </a:cubicBezTo>
                  <a:cubicBezTo>
                    <a:pt x="66" y="2"/>
                    <a:pt x="66" y="3"/>
                    <a:pt x="66" y="3"/>
                  </a:cubicBezTo>
                  <a:cubicBezTo>
                    <a:pt x="66" y="4"/>
                    <a:pt x="66" y="4"/>
                    <a:pt x="66" y="4"/>
                  </a:cubicBezTo>
                  <a:cubicBezTo>
                    <a:pt x="67" y="4"/>
                    <a:pt x="67" y="4"/>
                    <a:pt x="67" y="5"/>
                  </a:cubicBezTo>
                  <a:close/>
                  <a:moveTo>
                    <a:pt x="71" y="7"/>
                  </a:moveTo>
                  <a:cubicBezTo>
                    <a:pt x="71" y="9"/>
                    <a:pt x="71" y="10"/>
                    <a:pt x="69" y="10"/>
                  </a:cubicBezTo>
                  <a:cubicBezTo>
                    <a:pt x="69" y="10"/>
                    <a:pt x="68" y="10"/>
                    <a:pt x="67" y="10"/>
                  </a:cubicBezTo>
                  <a:cubicBezTo>
                    <a:pt x="67" y="10"/>
                    <a:pt x="66" y="10"/>
                    <a:pt x="65" y="10"/>
                  </a:cubicBezTo>
                  <a:cubicBezTo>
                    <a:pt x="64" y="10"/>
                    <a:pt x="64" y="9"/>
                    <a:pt x="64" y="7"/>
                  </a:cubicBezTo>
                  <a:cubicBezTo>
                    <a:pt x="64" y="6"/>
                    <a:pt x="64" y="6"/>
                    <a:pt x="65" y="5"/>
                  </a:cubicBezTo>
                  <a:cubicBezTo>
                    <a:pt x="64" y="5"/>
                    <a:pt x="64" y="4"/>
                    <a:pt x="64" y="3"/>
                  </a:cubicBezTo>
                  <a:cubicBezTo>
                    <a:pt x="64" y="3"/>
                    <a:pt x="64" y="2"/>
                    <a:pt x="64" y="2"/>
                  </a:cubicBezTo>
                  <a:cubicBezTo>
                    <a:pt x="64" y="2"/>
                    <a:pt x="64" y="1"/>
                    <a:pt x="65" y="1"/>
                  </a:cubicBezTo>
                  <a:cubicBezTo>
                    <a:pt x="65" y="1"/>
                    <a:pt x="65" y="1"/>
                    <a:pt x="66" y="1"/>
                  </a:cubicBezTo>
                  <a:cubicBezTo>
                    <a:pt x="66" y="1"/>
                    <a:pt x="67" y="1"/>
                    <a:pt x="67" y="1"/>
                  </a:cubicBezTo>
                  <a:cubicBezTo>
                    <a:pt x="68" y="1"/>
                    <a:pt x="69" y="1"/>
                    <a:pt x="69" y="1"/>
                  </a:cubicBezTo>
                  <a:cubicBezTo>
                    <a:pt x="69" y="1"/>
                    <a:pt x="70" y="1"/>
                    <a:pt x="70" y="1"/>
                  </a:cubicBezTo>
                  <a:cubicBezTo>
                    <a:pt x="70" y="1"/>
                    <a:pt x="71" y="2"/>
                    <a:pt x="71" y="2"/>
                  </a:cubicBezTo>
                  <a:cubicBezTo>
                    <a:pt x="71" y="2"/>
                    <a:pt x="71" y="3"/>
                    <a:pt x="71" y="3"/>
                  </a:cubicBezTo>
                  <a:cubicBezTo>
                    <a:pt x="71" y="4"/>
                    <a:pt x="71" y="5"/>
                    <a:pt x="70" y="5"/>
                  </a:cubicBezTo>
                  <a:cubicBezTo>
                    <a:pt x="71" y="6"/>
                    <a:pt x="71" y="6"/>
                    <a:pt x="71" y="7"/>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6975" name="Freeform 125"/>
            <p:cNvSpPr>
              <a:spLocks noEditPoints="1"/>
            </p:cNvSpPr>
            <p:nvPr/>
          </p:nvSpPr>
          <p:spPr>
            <a:xfrm>
              <a:off x="685800" y="425450"/>
              <a:ext cx="139700" cy="84138"/>
            </a:xfrm>
            <a:custGeom>
              <a:avLst/>
              <a:gdLst/>
              <a:ahLst/>
              <a:cxnLst>
                <a:cxn ang="0">
                  <a:pos x="6" y="0"/>
                </a:cxn>
                <a:cxn ang="0">
                  <a:pos x="9" y="2"/>
                </a:cxn>
                <a:cxn ang="0">
                  <a:pos x="7" y="4"/>
                </a:cxn>
                <a:cxn ang="0">
                  <a:pos x="9" y="7"/>
                </a:cxn>
                <a:cxn ang="0">
                  <a:pos x="8" y="9"/>
                </a:cxn>
                <a:cxn ang="0">
                  <a:pos x="5" y="10"/>
                </a:cxn>
                <a:cxn ang="0">
                  <a:pos x="0" y="0"/>
                </a:cxn>
                <a:cxn ang="0">
                  <a:pos x="4" y="4"/>
                </a:cxn>
                <a:cxn ang="0">
                  <a:pos x="6" y="3"/>
                </a:cxn>
                <a:cxn ang="0">
                  <a:pos x="4" y="2"/>
                </a:cxn>
                <a:cxn ang="0">
                  <a:pos x="3" y="4"/>
                </a:cxn>
                <a:cxn ang="0">
                  <a:pos x="5" y="7"/>
                </a:cxn>
                <a:cxn ang="0">
                  <a:pos x="6" y="6"/>
                </a:cxn>
                <a:cxn ang="0">
                  <a:pos x="5" y="5"/>
                </a:cxn>
                <a:cxn ang="0">
                  <a:pos x="3" y="7"/>
                </a:cxn>
                <a:cxn ang="0">
                  <a:pos x="13" y="8"/>
                </a:cxn>
                <a:cxn ang="0">
                  <a:pos x="9" y="10"/>
                </a:cxn>
                <a:cxn ang="0">
                  <a:pos x="16" y="0"/>
                </a:cxn>
                <a:cxn ang="0">
                  <a:pos x="17" y="10"/>
                </a:cxn>
                <a:cxn ang="0">
                  <a:pos x="16" y="6"/>
                </a:cxn>
                <a:cxn ang="0">
                  <a:pos x="14" y="6"/>
                </a:cxn>
                <a:cxn ang="0">
                  <a:pos x="21" y="0"/>
                </a:cxn>
                <a:cxn ang="0">
                  <a:pos x="28" y="5"/>
                </a:cxn>
                <a:cxn ang="0">
                  <a:pos x="31" y="0"/>
                </a:cxn>
                <a:cxn ang="0">
                  <a:pos x="28" y="10"/>
                </a:cxn>
                <a:cxn ang="0">
                  <a:pos x="24" y="10"/>
                </a:cxn>
                <a:cxn ang="0">
                  <a:pos x="21" y="0"/>
                </a:cxn>
                <a:cxn ang="0">
                  <a:pos x="36" y="0"/>
                </a:cxn>
                <a:cxn ang="0">
                  <a:pos x="39" y="0"/>
                </a:cxn>
                <a:cxn ang="0">
                  <a:pos x="39" y="3"/>
                </a:cxn>
                <a:cxn ang="0">
                  <a:pos x="39" y="10"/>
                </a:cxn>
                <a:cxn ang="0">
                  <a:pos x="36" y="7"/>
                </a:cxn>
                <a:cxn ang="0">
                  <a:pos x="33" y="10"/>
                </a:cxn>
                <a:cxn ang="0">
                  <a:pos x="0" y="16"/>
                </a:cxn>
                <a:cxn ang="0">
                  <a:pos x="6" y="21"/>
                </a:cxn>
                <a:cxn ang="0">
                  <a:pos x="9" y="16"/>
                </a:cxn>
                <a:cxn ang="0">
                  <a:pos x="6" y="26"/>
                </a:cxn>
                <a:cxn ang="0">
                  <a:pos x="3" y="26"/>
                </a:cxn>
                <a:cxn ang="0">
                  <a:pos x="0" y="16"/>
                </a:cxn>
                <a:cxn ang="0">
                  <a:pos x="14" y="24"/>
                </a:cxn>
                <a:cxn ang="0">
                  <a:pos x="10" y="26"/>
                </a:cxn>
                <a:cxn ang="0">
                  <a:pos x="17" y="16"/>
                </a:cxn>
                <a:cxn ang="0">
                  <a:pos x="18" y="26"/>
                </a:cxn>
                <a:cxn ang="0">
                  <a:pos x="17" y="22"/>
                </a:cxn>
                <a:cxn ang="0">
                  <a:pos x="14" y="22"/>
                </a:cxn>
                <a:cxn ang="0">
                  <a:pos x="22" y="16"/>
                </a:cxn>
                <a:cxn ang="0">
                  <a:pos x="27" y="22"/>
                </a:cxn>
                <a:cxn ang="0">
                  <a:pos x="33" y="16"/>
                </a:cxn>
                <a:cxn ang="0">
                  <a:pos x="31" y="26"/>
                </a:cxn>
                <a:cxn ang="0">
                  <a:pos x="29" y="26"/>
                </a:cxn>
                <a:cxn ang="0">
                  <a:pos x="24" y="18"/>
                </a:cxn>
                <a:cxn ang="0">
                  <a:pos x="22" y="26"/>
                </a:cxn>
                <a:cxn ang="0">
                  <a:pos x="35" y="16"/>
                </a:cxn>
                <a:cxn ang="0">
                  <a:pos x="43" y="18"/>
                </a:cxn>
                <a:cxn ang="0">
                  <a:pos x="38" y="20"/>
                </a:cxn>
                <a:cxn ang="0">
                  <a:pos x="43" y="22"/>
                </a:cxn>
                <a:cxn ang="0">
                  <a:pos x="38" y="23"/>
                </a:cxn>
                <a:cxn ang="0">
                  <a:pos x="43" y="26"/>
                </a:cxn>
                <a:cxn ang="0">
                  <a:pos x="35" y="16"/>
                </a:cxn>
              </a:cxnLst>
              <a:pathLst>
                <a:path w="43" h="26">
                  <a:moveTo>
                    <a:pt x="0" y="0"/>
                  </a:moveTo>
                  <a:cubicBezTo>
                    <a:pt x="6" y="0"/>
                    <a:pt x="6" y="0"/>
                    <a:pt x="6" y="0"/>
                  </a:cubicBezTo>
                  <a:cubicBezTo>
                    <a:pt x="7" y="0"/>
                    <a:pt x="7" y="0"/>
                    <a:pt x="8" y="0"/>
                  </a:cubicBezTo>
                  <a:cubicBezTo>
                    <a:pt x="8" y="1"/>
                    <a:pt x="9" y="2"/>
                    <a:pt x="9" y="2"/>
                  </a:cubicBezTo>
                  <a:cubicBezTo>
                    <a:pt x="9" y="3"/>
                    <a:pt x="8" y="3"/>
                    <a:pt x="8" y="4"/>
                  </a:cubicBezTo>
                  <a:cubicBezTo>
                    <a:pt x="8" y="4"/>
                    <a:pt x="7" y="4"/>
                    <a:pt x="7" y="4"/>
                  </a:cubicBezTo>
                  <a:cubicBezTo>
                    <a:pt x="8" y="5"/>
                    <a:pt x="8" y="5"/>
                    <a:pt x="9" y="5"/>
                  </a:cubicBezTo>
                  <a:cubicBezTo>
                    <a:pt x="9" y="6"/>
                    <a:pt x="9" y="6"/>
                    <a:pt x="9" y="7"/>
                  </a:cubicBezTo>
                  <a:cubicBezTo>
                    <a:pt x="9" y="7"/>
                    <a:pt x="9" y="8"/>
                    <a:pt x="9" y="8"/>
                  </a:cubicBezTo>
                  <a:cubicBezTo>
                    <a:pt x="8" y="9"/>
                    <a:pt x="8" y="9"/>
                    <a:pt x="8" y="9"/>
                  </a:cubicBezTo>
                  <a:cubicBezTo>
                    <a:pt x="7" y="9"/>
                    <a:pt x="7" y="9"/>
                    <a:pt x="7" y="9"/>
                  </a:cubicBezTo>
                  <a:cubicBezTo>
                    <a:pt x="6" y="10"/>
                    <a:pt x="5" y="10"/>
                    <a:pt x="5" y="10"/>
                  </a:cubicBezTo>
                  <a:cubicBezTo>
                    <a:pt x="0" y="10"/>
                    <a:pt x="0" y="10"/>
                    <a:pt x="0" y="10"/>
                  </a:cubicBezTo>
                  <a:cubicBezTo>
                    <a:pt x="0" y="0"/>
                    <a:pt x="0" y="0"/>
                    <a:pt x="0" y="0"/>
                  </a:cubicBezTo>
                  <a:close/>
                  <a:moveTo>
                    <a:pt x="3" y="4"/>
                  </a:moveTo>
                  <a:cubicBezTo>
                    <a:pt x="4" y="4"/>
                    <a:pt x="4" y="4"/>
                    <a:pt x="4" y="4"/>
                  </a:cubicBezTo>
                  <a:cubicBezTo>
                    <a:pt x="5" y="4"/>
                    <a:pt x="5" y="4"/>
                    <a:pt x="5" y="3"/>
                  </a:cubicBezTo>
                  <a:cubicBezTo>
                    <a:pt x="5" y="3"/>
                    <a:pt x="6" y="3"/>
                    <a:pt x="6" y="3"/>
                  </a:cubicBezTo>
                  <a:cubicBezTo>
                    <a:pt x="6" y="2"/>
                    <a:pt x="5" y="2"/>
                    <a:pt x="5" y="2"/>
                  </a:cubicBezTo>
                  <a:cubicBezTo>
                    <a:pt x="5" y="2"/>
                    <a:pt x="5" y="2"/>
                    <a:pt x="4" y="2"/>
                  </a:cubicBezTo>
                  <a:cubicBezTo>
                    <a:pt x="3" y="2"/>
                    <a:pt x="3" y="2"/>
                    <a:pt x="3" y="2"/>
                  </a:cubicBezTo>
                  <a:cubicBezTo>
                    <a:pt x="3" y="4"/>
                    <a:pt x="3" y="4"/>
                    <a:pt x="3" y="4"/>
                  </a:cubicBezTo>
                  <a:close/>
                  <a:moveTo>
                    <a:pt x="3" y="7"/>
                  </a:moveTo>
                  <a:cubicBezTo>
                    <a:pt x="5" y="7"/>
                    <a:pt x="5" y="7"/>
                    <a:pt x="5" y="7"/>
                  </a:cubicBezTo>
                  <a:cubicBezTo>
                    <a:pt x="5" y="7"/>
                    <a:pt x="5" y="7"/>
                    <a:pt x="6" y="7"/>
                  </a:cubicBezTo>
                  <a:cubicBezTo>
                    <a:pt x="6" y="7"/>
                    <a:pt x="6" y="7"/>
                    <a:pt x="6" y="6"/>
                  </a:cubicBezTo>
                  <a:cubicBezTo>
                    <a:pt x="6" y="6"/>
                    <a:pt x="6" y="6"/>
                    <a:pt x="6" y="6"/>
                  </a:cubicBezTo>
                  <a:cubicBezTo>
                    <a:pt x="5" y="6"/>
                    <a:pt x="5" y="5"/>
                    <a:pt x="5" y="5"/>
                  </a:cubicBezTo>
                  <a:cubicBezTo>
                    <a:pt x="3" y="5"/>
                    <a:pt x="3" y="5"/>
                    <a:pt x="3" y="5"/>
                  </a:cubicBezTo>
                  <a:cubicBezTo>
                    <a:pt x="3" y="7"/>
                    <a:pt x="3" y="7"/>
                    <a:pt x="3" y="7"/>
                  </a:cubicBezTo>
                  <a:close/>
                  <a:moveTo>
                    <a:pt x="16" y="8"/>
                  </a:moveTo>
                  <a:cubicBezTo>
                    <a:pt x="13" y="8"/>
                    <a:pt x="13" y="8"/>
                    <a:pt x="13" y="8"/>
                  </a:cubicBezTo>
                  <a:cubicBezTo>
                    <a:pt x="13" y="10"/>
                    <a:pt x="13" y="10"/>
                    <a:pt x="13" y="10"/>
                  </a:cubicBezTo>
                  <a:cubicBezTo>
                    <a:pt x="9" y="10"/>
                    <a:pt x="9" y="10"/>
                    <a:pt x="9" y="10"/>
                  </a:cubicBezTo>
                  <a:cubicBezTo>
                    <a:pt x="13" y="0"/>
                    <a:pt x="13" y="0"/>
                    <a:pt x="13" y="0"/>
                  </a:cubicBezTo>
                  <a:cubicBezTo>
                    <a:pt x="16" y="0"/>
                    <a:pt x="16" y="0"/>
                    <a:pt x="16" y="0"/>
                  </a:cubicBezTo>
                  <a:cubicBezTo>
                    <a:pt x="20" y="10"/>
                    <a:pt x="20" y="10"/>
                    <a:pt x="20" y="10"/>
                  </a:cubicBezTo>
                  <a:cubicBezTo>
                    <a:pt x="17" y="10"/>
                    <a:pt x="17" y="10"/>
                    <a:pt x="17" y="10"/>
                  </a:cubicBezTo>
                  <a:cubicBezTo>
                    <a:pt x="16" y="8"/>
                    <a:pt x="16" y="8"/>
                    <a:pt x="16" y="8"/>
                  </a:cubicBezTo>
                  <a:close/>
                  <a:moveTo>
                    <a:pt x="16" y="6"/>
                  </a:moveTo>
                  <a:cubicBezTo>
                    <a:pt x="15" y="2"/>
                    <a:pt x="15" y="2"/>
                    <a:pt x="15" y="2"/>
                  </a:cubicBezTo>
                  <a:cubicBezTo>
                    <a:pt x="14" y="6"/>
                    <a:pt x="14" y="6"/>
                    <a:pt x="14" y="6"/>
                  </a:cubicBezTo>
                  <a:cubicBezTo>
                    <a:pt x="16" y="6"/>
                    <a:pt x="16" y="6"/>
                    <a:pt x="16" y="6"/>
                  </a:cubicBezTo>
                  <a:close/>
                  <a:moveTo>
                    <a:pt x="21" y="0"/>
                  </a:moveTo>
                  <a:cubicBezTo>
                    <a:pt x="24" y="0"/>
                    <a:pt x="24" y="0"/>
                    <a:pt x="24" y="0"/>
                  </a:cubicBezTo>
                  <a:cubicBezTo>
                    <a:pt x="28" y="5"/>
                    <a:pt x="28" y="5"/>
                    <a:pt x="28" y="5"/>
                  </a:cubicBezTo>
                  <a:cubicBezTo>
                    <a:pt x="28" y="0"/>
                    <a:pt x="28" y="0"/>
                    <a:pt x="28" y="0"/>
                  </a:cubicBezTo>
                  <a:cubicBezTo>
                    <a:pt x="31" y="0"/>
                    <a:pt x="31" y="0"/>
                    <a:pt x="31" y="0"/>
                  </a:cubicBezTo>
                  <a:cubicBezTo>
                    <a:pt x="31" y="10"/>
                    <a:pt x="31" y="10"/>
                    <a:pt x="31" y="10"/>
                  </a:cubicBezTo>
                  <a:cubicBezTo>
                    <a:pt x="28" y="10"/>
                    <a:pt x="28" y="10"/>
                    <a:pt x="28" y="10"/>
                  </a:cubicBezTo>
                  <a:cubicBezTo>
                    <a:pt x="24" y="4"/>
                    <a:pt x="24" y="4"/>
                    <a:pt x="24" y="4"/>
                  </a:cubicBezTo>
                  <a:cubicBezTo>
                    <a:pt x="24" y="10"/>
                    <a:pt x="24" y="10"/>
                    <a:pt x="24" y="10"/>
                  </a:cubicBezTo>
                  <a:cubicBezTo>
                    <a:pt x="21" y="10"/>
                    <a:pt x="21" y="10"/>
                    <a:pt x="21" y="10"/>
                  </a:cubicBezTo>
                  <a:cubicBezTo>
                    <a:pt x="21" y="0"/>
                    <a:pt x="21" y="0"/>
                    <a:pt x="21" y="0"/>
                  </a:cubicBezTo>
                  <a:close/>
                  <a:moveTo>
                    <a:pt x="33" y="0"/>
                  </a:moveTo>
                  <a:cubicBezTo>
                    <a:pt x="36" y="0"/>
                    <a:pt x="36" y="0"/>
                    <a:pt x="36" y="0"/>
                  </a:cubicBezTo>
                  <a:cubicBezTo>
                    <a:pt x="36" y="3"/>
                    <a:pt x="36" y="3"/>
                    <a:pt x="36" y="3"/>
                  </a:cubicBezTo>
                  <a:cubicBezTo>
                    <a:pt x="39" y="0"/>
                    <a:pt x="39" y="0"/>
                    <a:pt x="39" y="0"/>
                  </a:cubicBezTo>
                  <a:cubicBezTo>
                    <a:pt x="43" y="0"/>
                    <a:pt x="43" y="0"/>
                    <a:pt x="43" y="0"/>
                  </a:cubicBezTo>
                  <a:cubicBezTo>
                    <a:pt x="39" y="3"/>
                    <a:pt x="39" y="3"/>
                    <a:pt x="39" y="3"/>
                  </a:cubicBezTo>
                  <a:cubicBezTo>
                    <a:pt x="43" y="10"/>
                    <a:pt x="43" y="10"/>
                    <a:pt x="43" y="10"/>
                  </a:cubicBezTo>
                  <a:cubicBezTo>
                    <a:pt x="39" y="10"/>
                    <a:pt x="39" y="10"/>
                    <a:pt x="39" y="10"/>
                  </a:cubicBezTo>
                  <a:cubicBezTo>
                    <a:pt x="37" y="6"/>
                    <a:pt x="37" y="6"/>
                    <a:pt x="37" y="6"/>
                  </a:cubicBezTo>
                  <a:cubicBezTo>
                    <a:pt x="36" y="7"/>
                    <a:pt x="36" y="7"/>
                    <a:pt x="36" y="7"/>
                  </a:cubicBezTo>
                  <a:cubicBezTo>
                    <a:pt x="36" y="10"/>
                    <a:pt x="36" y="10"/>
                    <a:pt x="36" y="10"/>
                  </a:cubicBezTo>
                  <a:cubicBezTo>
                    <a:pt x="33" y="10"/>
                    <a:pt x="33" y="10"/>
                    <a:pt x="33" y="10"/>
                  </a:cubicBezTo>
                  <a:cubicBezTo>
                    <a:pt x="33" y="0"/>
                    <a:pt x="33" y="0"/>
                    <a:pt x="33" y="0"/>
                  </a:cubicBezTo>
                  <a:close/>
                  <a:moveTo>
                    <a:pt x="0" y="16"/>
                  </a:moveTo>
                  <a:cubicBezTo>
                    <a:pt x="3" y="16"/>
                    <a:pt x="3" y="16"/>
                    <a:pt x="3" y="16"/>
                  </a:cubicBezTo>
                  <a:cubicBezTo>
                    <a:pt x="6" y="21"/>
                    <a:pt x="6" y="21"/>
                    <a:pt x="6" y="21"/>
                  </a:cubicBezTo>
                  <a:cubicBezTo>
                    <a:pt x="6" y="16"/>
                    <a:pt x="6" y="16"/>
                    <a:pt x="6" y="16"/>
                  </a:cubicBezTo>
                  <a:cubicBezTo>
                    <a:pt x="9" y="16"/>
                    <a:pt x="9" y="16"/>
                    <a:pt x="9" y="16"/>
                  </a:cubicBezTo>
                  <a:cubicBezTo>
                    <a:pt x="9" y="26"/>
                    <a:pt x="9" y="26"/>
                    <a:pt x="9" y="26"/>
                  </a:cubicBezTo>
                  <a:cubicBezTo>
                    <a:pt x="6" y="26"/>
                    <a:pt x="6" y="26"/>
                    <a:pt x="6" y="26"/>
                  </a:cubicBezTo>
                  <a:cubicBezTo>
                    <a:pt x="3" y="20"/>
                    <a:pt x="3" y="20"/>
                    <a:pt x="3" y="20"/>
                  </a:cubicBezTo>
                  <a:cubicBezTo>
                    <a:pt x="3" y="26"/>
                    <a:pt x="3" y="26"/>
                    <a:pt x="3" y="26"/>
                  </a:cubicBezTo>
                  <a:cubicBezTo>
                    <a:pt x="0" y="26"/>
                    <a:pt x="0" y="26"/>
                    <a:pt x="0" y="26"/>
                  </a:cubicBezTo>
                  <a:cubicBezTo>
                    <a:pt x="0" y="16"/>
                    <a:pt x="0" y="16"/>
                    <a:pt x="0" y="16"/>
                  </a:cubicBezTo>
                  <a:close/>
                  <a:moveTo>
                    <a:pt x="17" y="24"/>
                  </a:moveTo>
                  <a:cubicBezTo>
                    <a:pt x="14" y="24"/>
                    <a:pt x="14" y="24"/>
                    <a:pt x="14" y="24"/>
                  </a:cubicBezTo>
                  <a:cubicBezTo>
                    <a:pt x="13" y="26"/>
                    <a:pt x="13" y="26"/>
                    <a:pt x="13" y="26"/>
                  </a:cubicBezTo>
                  <a:cubicBezTo>
                    <a:pt x="10" y="26"/>
                    <a:pt x="10" y="26"/>
                    <a:pt x="10" y="26"/>
                  </a:cubicBezTo>
                  <a:cubicBezTo>
                    <a:pt x="14" y="16"/>
                    <a:pt x="14" y="16"/>
                    <a:pt x="14" y="16"/>
                  </a:cubicBezTo>
                  <a:cubicBezTo>
                    <a:pt x="17" y="16"/>
                    <a:pt x="17" y="16"/>
                    <a:pt x="17" y="16"/>
                  </a:cubicBezTo>
                  <a:cubicBezTo>
                    <a:pt x="21" y="26"/>
                    <a:pt x="21" y="26"/>
                    <a:pt x="21" y="26"/>
                  </a:cubicBezTo>
                  <a:cubicBezTo>
                    <a:pt x="18" y="26"/>
                    <a:pt x="18" y="26"/>
                    <a:pt x="18" y="26"/>
                  </a:cubicBezTo>
                  <a:cubicBezTo>
                    <a:pt x="17" y="24"/>
                    <a:pt x="17" y="24"/>
                    <a:pt x="17" y="24"/>
                  </a:cubicBezTo>
                  <a:close/>
                  <a:moveTo>
                    <a:pt x="17" y="22"/>
                  </a:moveTo>
                  <a:cubicBezTo>
                    <a:pt x="16" y="18"/>
                    <a:pt x="16" y="18"/>
                    <a:pt x="16" y="18"/>
                  </a:cubicBezTo>
                  <a:cubicBezTo>
                    <a:pt x="14" y="22"/>
                    <a:pt x="14" y="22"/>
                    <a:pt x="14" y="22"/>
                  </a:cubicBezTo>
                  <a:cubicBezTo>
                    <a:pt x="17" y="22"/>
                    <a:pt x="17" y="22"/>
                    <a:pt x="17" y="22"/>
                  </a:cubicBezTo>
                  <a:close/>
                  <a:moveTo>
                    <a:pt x="22" y="16"/>
                  </a:moveTo>
                  <a:cubicBezTo>
                    <a:pt x="26" y="16"/>
                    <a:pt x="26" y="16"/>
                    <a:pt x="26" y="16"/>
                  </a:cubicBezTo>
                  <a:cubicBezTo>
                    <a:pt x="27" y="22"/>
                    <a:pt x="27" y="22"/>
                    <a:pt x="27" y="22"/>
                  </a:cubicBezTo>
                  <a:cubicBezTo>
                    <a:pt x="29" y="16"/>
                    <a:pt x="29" y="16"/>
                    <a:pt x="29" y="16"/>
                  </a:cubicBezTo>
                  <a:cubicBezTo>
                    <a:pt x="33" y="16"/>
                    <a:pt x="33" y="16"/>
                    <a:pt x="33" y="16"/>
                  </a:cubicBezTo>
                  <a:cubicBezTo>
                    <a:pt x="33" y="26"/>
                    <a:pt x="33" y="26"/>
                    <a:pt x="33" y="26"/>
                  </a:cubicBezTo>
                  <a:cubicBezTo>
                    <a:pt x="31" y="26"/>
                    <a:pt x="31" y="26"/>
                    <a:pt x="31" y="26"/>
                  </a:cubicBezTo>
                  <a:cubicBezTo>
                    <a:pt x="31" y="18"/>
                    <a:pt x="31" y="18"/>
                    <a:pt x="31" y="18"/>
                  </a:cubicBezTo>
                  <a:cubicBezTo>
                    <a:pt x="29" y="26"/>
                    <a:pt x="29" y="26"/>
                    <a:pt x="29" y="26"/>
                  </a:cubicBezTo>
                  <a:cubicBezTo>
                    <a:pt x="26" y="26"/>
                    <a:pt x="26" y="26"/>
                    <a:pt x="26" y="26"/>
                  </a:cubicBezTo>
                  <a:cubicBezTo>
                    <a:pt x="24" y="18"/>
                    <a:pt x="24" y="18"/>
                    <a:pt x="24" y="18"/>
                  </a:cubicBezTo>
                  <a:cubicBezTo>
                    <a:pt x="24" y="26"/>
                    <a:pt x="24" y="26"/>
                    <a:pt x="24" y="26"/>
                  </a:cubicBezTo>
                  <a:cubicBezTo>
                    <a:pt x="22" y="26"/>
                    <a:pt x="22" y="26"/>
                    <a:pt x="22" y="26"/>
                  </a:cubicBezTo>
                  <a:cubicBezTo>
                    <a:pt x="22" y="16"/>
                    <a:pt x="22" y="16"/>
                    <a:pt x="22" y="16"/>
                  </a:cubicBezTo>
                  <a:close/>
                  <a:moveTo>
                    <a:pt x="35" y="16"/>
                  </a:moveTo>
                  <a:cubicBezTo>
                    <a:pt x="43" y="16"/>
                    <a:pt x="43" y="16"/>
                    <a:pt x="43" y="16"/>
                  </a:cubicBezTo>
                  <a:cubicBezTo>
                    <a:pt x="43" y="18"/>
                    <a:pt x="43" y="18"/>
                    <a:pt x="43" y="18"/>
                  </a:cubicBezTo>
                  <a:cubicBezTo>
                    <a:pt x="38" y="18"/>
                    <a:pt x="38" y="18"/>
                    <a:pt x="38" y="18"/>
                  </a:cubicBezTo>
                  <a:cubicBezTo>
                    <a:pt x="38" y="20"/>
                    <a:pt x="38" y="20"/>
                    <a:pt x="38" y="20"/>
                  </a:cubicBezTo>
                  <a:cubicBezTo>
                    <a:pt x="43" y="20"/>
                    <a:pt x="43" y="20"/>
                    <a:pt x="43" y="20"/>
                  </a:cubicBezTo>
                  <a:cubicBezTo>
                    <a:pt x="43" y="22"/>
                    <a:pt x="43" y="22"/>
                    <a:pt x="43" y="22"/>
                  </a:cubicBezTo>
                  <a:cubicBezTo>
                    <a:pt x="38" y="22"/>
                    <a:pt x="38" y="22"/>
                    <a:pt x="38" y="22"/>
                  </a:cubicBezTo>
                  <a:cubicBezTo>
                    <a:pt x="38" y="23"/>
                    <a:pt x="38" y="23"/>
                    <a:pt x="38" y="23"/>
                  </a:cubicBezTo>
                  <a:cubicBezTo>
                    <a:pt x="43" y="23"/>
                    <a:pt x="43" y="23"/>
                    <a:pt x="43" y="23"/>
                  </a:cubicBezTo>
                  <a:cubicBezTo>
                    <a:pt x="43" y="26"/>
                    <a:pt x="43" y="26"/>
                    <a:pt x="43" y="26"/>
                  </a:cubicBezTo>
                  <a:cubicBezTo>
                    <a:pt x="35" y="26"/>
                    <a:pt x="35" y="26"/>
                    <a:pt x="35" y="26"/>
                  </a:cubicBezTo>
                  <a:cubicBezTo>
                    <a:pt x="35" y="16"/>
                    <a:pt x="35" y="16"/>
                    <a:pt x="35" y="16"/>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grpSp>
        <p:nvGrpSpPr>
          <p:cNvPr id="317757" name="组合 7485"/>
          <p:cNvGrpSpPr/>
          <p:nvPr/>
        </p:nvGrpSpPr>
        <p:grpSpPr>
          <a:xfrm>
            <a:off x="3213100" y="2763838"/>
            <a:ext cx="330200" cy="342900"/>
            <a:chOff x="0" y="0"/>
            <a:chExt cx="1570" cy="1570"/>
          </a:xfrm>
          <a:blipFill rotWithShape="1">
            <a:blip r:embed="rId3"/>
            <a:stretch>
              <a:fillRect/>
            </a:stretch>
          </a:blipFill>
        </p:grpSpPr>
        <p:sp>
          <p:nvSpPr>
            <p:cNvPr id="39231" name="Oval 37"/>
            <p:cNvSpPr/>
            <p:nvPr/>
          </p:nvSpPr>
          <p:spPr>
            <a:xfrm>
              <a:off x="0" y="0"/>
              <a:ext cx="1570" cy="1570"/>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7184" name="Freeform 38"/>
            <p:cNvSpPr/>
            <p:nvPr/>
          </p:nvSpPr>
          <p:spPr>
            <a:xfrm>
              <a:off x="500" y="165"/>
              <a:ext cx="1070" cy="1405"/>
            </a:xfrm>
            <a:custGeom>
              <a:avLst/>
              <a:gdLst/>
              <a:ahLst/>
              <a:cxnLst>
                <a:cxn ang="0">
                  <a:pos x="42" y="13"/>
                </a:cxn>
                <a:cxn ang="0">
                  <a:pos x="92" y="50"/>
                </a:cxn>
                <a:cxn ang="0">
                  <a:pos x="92" y="44"/>
                </a:cxn>
                <a:cxn ang="0">
                  <a:pos x="94" y="33"/>
                </a:cxn>
                <a:cxn ang="0">
                  <a:pos x="96" y="24"/>
                </a:cxn>
                <a:cxn ang="0">
                  <a:pos x="99" y="17"/>
                </a:cxn>
                <a:cxn ang="0">
                  <a:pos x="102" y="11"/>
                </a:cxn>
                <a:cxn ang="0">
                  <a:pos x="106" y="6"/>
                </a:cxn>
                <a:cxn ang="0">
                  <a:pos x="109" y="3"/>
                </a:cxn>
                <a:cxn ang="0">
                  <a:pos x="113" y="1"/>
                </a:cxn>
                <a:cxn ang="0">
                  <a:pos x="116" y="0"/>
                </a:cxn>
                <a:cxn ang="0">
                  <a:pos x="118" y="1"/>
                </a:cxn>
                <a:cxn ang="0">
                  <a:pos x="242" y="141"/>
                </a:cxn>
                <a:cxn ang="0">
                  <a:pos x="12" y="279"/>
                </a:cxn>
                <a:cxn ang="0">
                  <a:pos x="11" y="277"/>
                </a:cxn>
                <a:cxn ang="0">
                  <a:pos x="11" y="276"/>
                </a:cxn>
                <a:cxn ang="0">
                  <a:pos x="11" y="266"/>
                </a:cxn>
                <a:cxn ang="0">
                  <a:pos x="12" y="252"/>
                </a:cxn>
                <a:cxn ang="0">
                  <a:pos x="13" y="238"/>
                </a:cxn>
                <a:cxn ang="0">
                  <a:pos x="13" y="224"/>
                </a:cxn>
                <a:cxn ang="0">
                  <a:pos x="14" y="211"/>
                </a:cxn>
                <a:cxn ang="0">
                  <a:pos x="15" y="197"/>
                </a:cxn>
                <a:cxn ang="0">
                  <a:pos x="15" y="183"/>
                </a:cxn>
                <a:cxn ang="0">
                  <a:pos x="16" y="169"/>
                </a:cxn>
                <a:cxn ang="0">
                  <a:pos x="17" y="155"/>
                </a:cxn>
                <a:cxn ang="0">
                  <a:pos x="18" y="141"/>
                </a:cxn>
                <a:cxn ang="0">
                  <a:pos x="19" y="127"/>
                </a:cxn>
                <a:cxn ang="0">
                  <a:pos x="20" y="122"/>
                </a:cxn>
                <a:cxn ang="0">
                  <a:pos x="20" y="117"/>
                </a:cxn>
                <a:cxn ang="0">
                  <a:pos x="20" y="112"/>
                </a:cxn>
                <a:cxn ang="0">
                  <a:pos x="20" y="107"/>
                </a:cxn>
                <a:cxn ang="0">
                  <a:pos x="20" y="102"/>
                </a:cxn>
                <a:cxn ang="0">
                  <a:pos x="19" y="98"/>
                </a:cxn>
                <a:cxn ang="0">
                  <a:pos x="18" y="95"/>
                </a:cxn>
                <a:cxn ang="0">
                  <a:pos x="16" y="93"/>
                </a:cxn>
                <a:cxn ang="0">
                  <a:pos x="13" y="90"/>
                </a:cxn>
                <a:cxn ang="0">
                  <a:pos x="9" y="86"/>
                </a:cxn>
                <a:cxn ang="0">
                  <a:pos x="106" y="182"/>
                </a:cxn>
                <a:cxn ang="0">
                  <a:pos x="5" y="81"/>
                </a:cxn>
                <a:cxn ang="0">
                  <a:pos x="3" y="78"/>
                </a:cxn>
                <a:cxn ang="0">
                  <a:pos x="2" y="74"/>
                </a:cxn>
                <a:cxn ang="0">
                  <a:pos x="1" y="71"/>
                </a:cxn>
                <a:cxn ang="0">
                  <a:pos x="0" y="68"/>
                </a:cxn>
                <a:cxn ang="0">
                  <a:pos x="0" y="64"/>
                </a:cxn>
                <a:cxn ang="0">
                  <a:pos x="14" y="13"/>
                </a:cxn>
                <a:cxn ang="0">
                  <a:pos x="28" y="13"/>
                </a:cxn>
              </a:cxnLst>
              <a:pathLst>
                <a:path w="242" h="318">
                  <a:moveTo>
                    <a:pt x="28" y="4"/>
                  </a:moveTo>
                  <a:cubicBezTo>
                    <a:pt x="33" y="4"/>
                    <a:pt x="33" y="4"/>
                    <a:pt x="33" y="4"/>
                  </a:cubicBezTo>
                  <a:cubicBezTo>
                    <a:pt x="42" y="13"/>
                    <a:pt x="42" y="13"/>
                    <a:pt x="42" y="13"/>
                  </a:cubicBezTo>
                  <a:cubicBezTo>
                    <a:pt x="42" y="4"/>
                    <a:pt x="42" y="4"/>
                    <a:pt x="42" y="4"/>
                  </a:cubicBezTo>
                  <a:cubicBezTo>
                    <a:pt x="46" y="4"/>
                    <a:pt x="46" y="4"/>
                    <a:pt x="46" y="4"/>
                  </a:cubicBezTo>
                  <a:cubicBezTo>
                    <a:pt x="92" y="50"/>
                    <a:pt x="92" y="50"/>
                    <a:pt x="92" y="50"/>
                  </a:cubicBezTo>
                  <a:cubicBezTo>
                    <a:pt x="92" y="49"/>
                    <a:pt x="92" y="49"/>
                    <a:pt x="92" y="49"/>
                  </a:cubicBezTo>
                  <a:cubicBezTo>
                    <a:pt x="92" y="46"/>
                    <a:pt x="92" y="46"/>
                    <a:pt x="92" y="46"/>
                  </a:cubicBezTo>
                  <a:cubicBezTo>
                    <a:pt x="92" y="44"/>
                    <a:pt x="92" y="44"/>
                    <a:pt x="92" y="44"/>
                  </a:cubicBezTo>
                  <a:cubicBezTo>
                    <a:pt x="93" y="40"/>
                    <a:pt x="93" y="40"/>
                    <a:pt x="93" y="40"/>
                  </a:cubicBezTo>
                  <a:cubicBezTo>
                    <a:pt x="93" y="37"/>
                    <a:pt x="93" y="37"/>
                    <a:pt x="93" y="37"/>
                  </a:cubicBezTo>
                  <a:cubicBezTo>
                    <a:pt x="94" y="33"/>
                    <a:pt x="94" y="33"/>
                    <a:pt x="94" y="33"/>
                  </a:cubicBezTo>
                  <a:cubicBezTo>
                    <a:pt x="94" y="30"/>
                    <a:pt x="94" y="30"/>
                    <a:pt x="94" y="30"/>
                  </a:cubicBezTo>
                  <a:cubicBezTo>
                    <a:pt x="95" y="27"/>
                    <a:pt x="95" y="27"/>
                    <a:pt x="95" y="27"/>
                  </a:cubicBezTo>
                  <a:cubicBezTo>
                    <a:pt x="96" y="24"/>
                    <a:pt x="96" y="24"/>
                    <a:pt x="96" y="24"/>
                  </a:cubicBezTo>
                  <a:cubicBezTo>
                    <a:pt x="97" y="22"/>
                    <a:pt x="97" y="22"/>
                    <a:pt x="97" y="22"/>
                  </a:cubicBezTo>
                  <a:cubicBezTo>
                    <a:pt x="97" y="19"/>
                    <a:pt x="97" y="19"/>
                    <a:pt x="97" y="19"/>
                  </a:cubicBezTo>
                  <a:cubicBezTo>
                    <a:pt x="99" y="17"/>
                    <a:pt x="99" y="17"/>
                    <a:pt x="99" y="17"/>
                  </a:cubicBezTo>
                  <a:cubicBezTo>
                    <a:pt x="100" y="15"/>
                    <a:pt x="100" y="15"/>
                    <a:pt x="100" y="15"/>
                  </a:cubicBezTo>
                  <a:cubicBezTo>
                    <a:pt x="101" y="13"/>
                    <a:pt x="101" y="13"/>
                    <a:pt x="101" y="13"/>
                  </a:cubicBezTo>
                  <a:cubicBezTo>
                    <a:pt x="102" y="11"/>
                    <a:pt x="102" y="11"/>
                    <a:pt x="102" y="11"/>
                  </a:cubicBezTo>
                  <a:cubicBezTo>
                    <a:pt x="103" y="9"/>
                    <a:pt x="103" y="9"/>
                    <a:pt x="103" y="9"/>
                  </a:cubicBezTo>
                  <a:cubicBezTo>
                    <a:pt x="104" y="7"/>
                    <a:pt x="104" y="7"/>
                    <a:pt x="104" y="7"/>
                  </a:cubicBezTo>
                  <a:cubicBezTo>
                    <a:pt x="106" y="6"/>
                    <a:pt x="106" y="6"/>
                    <a:pt x="106" y="6"/>
                  </a:cubicBezTo>
                  <a:cubicBezTo>
                    <a:pt x="107" y="5"/>
                    <a:pt x="107" y="5"/>
                    <a:pt x="107" y="5"/>
                  </a:cubicBezTo>
                  <a:cubicBezTo>
                    <a:pt x="108" y="4"/>
                    <a:pt x="108" y="4"/>
                    <a:pt x="108" y="4"/>
                  </a:cubicBezTo>
                  <a:cubicBezTo>
                    <a:pt x="109" y="3"/>
                    <a:pt x="109" y="3"/>
                    <a:pt x="109" y="3"/>
                  </a:cubicBezTo>
                  <a:cubicBezTo>
                    <a:pt x="110" y="2"/>
                    <a:pt x="110" y="2"/>
                    <a:pt x="110" y="2"/>
                  </a:cubicBezTo>
                  <a:cubicBezTo>
                    <a:pt x="112" y="1"/>
                    <a:pt x="112" y="1"/>
                    <a:pt x="112" y="1"/>
                  </a:cubicBezTo>
                  <a:cubicBezTo>
                    <a:pt x="113" y="1"/>
                    <a:pt x="113" y="1"/>
                    <a:pt x="113" y="1"/>
                  </a:cubicBezTo>
                  <a:cubicBezTo>
                    <a:pt x="114" y="0"/>
                    <a:pt x="114" y="0"/>
                    <a:pt x="114" y="0"/>
                  </a:cubicBezTo>
                  <a:cubicBezTo>
                    <a:pt x="115" y="0"/>
                    <a:pt x="115" y="0"/>
                    <a:pt x="115" y="0"/>
                  </a:cubicBezTo>
                  <a:cubicBezTo>
                    <a:pt x="116" y="0"/>
                    <a:pt x="116" y="0"/>
                    <a:pt x="116" y="0"/>
                  </a:cubicBezTo>
                  <a:cubicBezTo>
                    <a:pt x="117" y="0"/>
                    <a:pt x="117" y="0"/>
                    <a:pt x="117" y="0"/>
                  </a:cubicBezTo>
                  <a:cubicBezTo>
                    <a:pt x="117" y="0"/>
                    <a:pt x="117" y="0"/>
                    <a:pt x="117" y="0"/>
                  </a:cubicBezTo>
                  <a:cubicBezTo>
                    <a:pt x="118" y="1"/>
                    <a:pt x="118" y="1"/>
                    <a:pt x="118" y="1"/>
                  </a:cubicBezTo>
                  <a:cubicBezTo>
                    <a:pt x="119" y="1"/>
                    <a:pt x="119" y="1"/>
                    <a:pt x="119" y="1"/>
                  </a:cubicBezTo>
                  <a:cubicBezTo>
                    <a:pt x="241" y="124"/>
                    <a:pt x="241" y="124"/>
                    <a:pt x="241" y="124"/>
                  </a:cubicBezTo>
                  <a:cubicBezTo>
                    <a:pt x="242" y="129"/>
                    <a:pt x="242" y="135"/>
                    <a:pt x="242" y="141"/>
                  </a:cubicBezTo>
                  <a:cubicBezTo>
                    <a:pt x="242" y="239"/>
                    <a:pt x="162" y="318"/>
                    <a:pt x="65" y="318"/>
                  </a:cubicBezTo>
                  <a:cubicBezTo>
                    <a:pt x="60" y="318"/>
                    <a:pt x="56" y="318"/>
                    <a:pt x="51" y="318"/>
                  </a:cubicBezTo>
                  <a:cubicBezTo>
                    <a:pt x="12" y="279"/>
                    <a:pt x="12" y="279"/>
                    <a:pt x="12" y="279"/>
                  </a:cubicBezTo>
                  <a:cubicBezTo>
                    <a:pt x="12" y="278"/>
                    <a:pt x="12" y="278"/>
                    <a:pt x="12" y="278"/>
                  </a:cubicBezTo>
                  <a:cubicBezTo>
                    <a:pt x="12" y="278"/>
                    <a:pt x="12" y="278"/>
                    <a:pt x="12" y="278"/>
                  </a:cubicBezTo>
                  <a:cubicBezTo>
                    <a:pt x="11" y="277"/>
                    <a:pt x="11" y="277"/>
                    <a:pt x="11" y="277"/>
                  </a:cubicBezTo>
                  <a:cubicBezTo>
                    <a:pt x="11" y="277"/>
                    <a:pt x="11" y="277"/>
                    <a:pt x="11" y="277"/>
                  </a:cubicBezTo>
                  <a:cubicBezTo>
                    <a:pt x="11" y="276"/>
                    <a:pt x="11" y="276"/>
                    <a:pt x="11" y="276"/>
                  </a:cubicBezTo>
                  <a:cubicBezTo>
                    <a:pt x="11" y="276"/>
                    <a:pt x="11" y="276"/>
                    <a:pt x="11" y="276"/>
                  </a:cubicBezTo>
                  <a:cubicBezTo>
                    <a:pt x="11" y="275"/>
                    <a:pt x="11" y="275"/>
                    <a:pt x="11" y="275"/>
                  </a:cubicBezTo>
                  <a:cubicBezTo>
                    <a:pt x="11" y="271"/>
                    <a:pt x="11" y="271"/>
                    <a:pt x="11" y="271"/>
                  </a:cubicBezTo>
                  <a:cubicBezTo>
                    <a:pt x="11" y="266"/>
                    <a:pt x="11" y="266"/>
                    <a:pt x="11" y="266"/>
                  </a:cubicBezTo>
                  <a:cubicBezTo>
                    <a:pt x="12" y="261"/>
                    <a:pt x="12" y="261"/>
                    <a:pt x="12" y="261"/>
                  </a:cubicBezTo>
                  <a:cubicBezTo>
                    <a:pt x="12" y="257"/>
                    <a:pt x="12" y="257"/>
                    <a:pt x="12" y="257"/>
                  </a:cubicBezTo>
                  <a:cubicBezTo>
                    <a:pt x="12" y="252"/>
                    <a:pt x="12" y="252"/>
                    <a:pt x="12" y="252"/>
                  </a:cubicBezTo>
                  <a:cubicBezTo>
                    <a:pt x="12" y="248"/>
                    <a:pt x="12" y="248"/>
                    <a:pt x="12" y="248"/>
                  </a:cubicBezTo>
                  <a:cubicBezTo>
                    <a:pt x="12" y="243"/>
                    <a:pt x="12" y="243"/>
                    <a:pt x="12" y="243"/>
                  </a:cubicBezTo>
                  <a:cubicBezTo>
                    <a:pt x="13" y="238"/>
                    <a:pt x="13" y="238"/>
                    <a:pt x="13" y="238"/>
                  </a:cubicBezTo>
                  <a:cubicBezTo>
                    <a:pt x="13" y="234"/>
                    <a:pt x="13" y="234"/>
                    <a:pt x="13" y="234"/>
                  </a:cubicBezTo>
                  <a:cubicBezTo>
                    <a:pt x="13" y="229"/>
                    <a:pt x="13" y="229"/>
                    <a:pt x="13" y="229"/>
                  </a:cubicBezTo>
                  <a:cubicBezTo>
                    <a:pt x="13" y="224"/>
                    <a:pt x="13" y="224"/>
                    <a:pt x="13" y="224"/>
                  </a:cubicBezTo>
                  <a:cubicBezTo>
                    <a:pt x="14" y="220"/>
                    <a:pt x="14" y="220"/>
                    <a:pt x="14" y="220"/>
                  </a:cubicBezTo>
                  <a:cubicBezTo>
                    <a:pt x="14" y="215"/>
                    <a:pt x="14" y="215"/>
                    <a:pt x="14" y="215"/>
                  </a:cubicBezTo>
                  <a:cubicBezTo>
                    <a:pt x="14" y="211"/>
                    <a:pt x="14" y="211"/>
                    <a:pt x="14" y="211"/>
                  </a:cubicBezTo>
                  <a:cubicBezTo>
                    <a:pt x="14" y="206"/>
                    <a:pt x="14" y="206"/>
                    <a:pt x="14" y="206"/>
                  </a:cubicBezTo>
                  <a:cubicBezTo>
                    <a:pt x="14" y="201"/>
                    <a:pt x="14" y="201"/>
                    <a:pt x="14" y="201"/>
                  </a:cubicBezTo>
                  <a:cubicBezTo>
                    <a:pt x="15" y="197"/>
                    <a:pt x="15" y="197"/>
                    <a:pt x="15" y="197"/>
                  </a:cubicBezTo>
                  <a:cubicBezTo>
                    <a:pt x="15" y="192"/>
                    <a:pt x="15" y="192"/>
                    <a:pt x="15" y="192"/>
                  </a:cubicBezTo>
                  <a:cubicBezTo>
                    <a:pt x="15" y="187"/>
                    <a:pt x="15" y="187"/>
                    <a:pt x="15" y="187"/>
                  </a:cubicBezTo>
                  <a:cubicBezTo>
                    <a:pt x="15" y="183"/>
                    <a:pt x="15" y="183"/>
                    <a:pt x="15" y="183"/>
                  </a:cubicBezTo>
                  <a:cubicBezTo>
                    <a:pt x="16" y="178"/>
                    <a:pt x="16" y="178"/>
                    <a:pt x="16" y="178"/>
                  </a:cubicBezTo>
                  <a:cubicBezTo>
                    <a:pt x="16" y="174"/>
                    <a:pt x="16" y="174"/>
                    <a:pt x="16" y="174"/>
                  </a:cubicBezTo>
                  <a:cubicBezTo>
                    <a:pt x="16" y="169"/>
                    <a:pt x="16" y="169"/>
                    <a:pt x="16" y="169"/>
                  </a:cubicBezTo>
                  <a:cubicBezTo>
                    <a:pt x="16" y="164"/>
                    <a:pt x="16" y="164"/>
                    <a:pt x="16" y="164"/>
                  </a:cubicBezTo>
                  <a:cubicBezTo>
                    <a:pt x="17" y="160"/>
                    <a:pt x="17" y="160"/>
                    <a:pt x="17" y="160"/>
                  </a:cubicBezTo>
                  <a:cubicBezTo>
                    <a:pt x="17" y="155"/>
                    <a:pt x="17" y="155"/>
                    <a:pt x="17" y="155"/>
                  </a:cubicBezTo>
                  <a:cubicBezTo>
                    <a:pt x="17" y="150"/>
                    <a:pt x="17" y="150"/>
                    <a:pt x="17" y="150"/>
                  </a:cubicBezTo>
                  <a:cubicBezTo>
                    <a:pt x="18" y="146"/>
                    <a:pt x="18" y="146"/>
                    <a:pt x="18" y="146"/>
                  </a:cubicBezTo>
                  <a:cubicBezTo>
                    <a:pt x="18" y="141"/>
                    <a:pt x="18" y="141"/>
                    <a:pt x="18" y="141"/>
                  </a:cubicBezTo>
                  <a:cubicBezTo>
                    <a:pt x="18" y="137"/>
                    <a:pt x="18" y="137"/>
                    <a:pt x="18" y="137"/>
                  </a:cubicBezTo>
                  <a:cubicBezTo>
                    <a:pt x="19" y="132"/>
                    <a:pt x="19" y="132"/>
                    <a:pt x="19" y="132"/>
                  </a:cubicBezTo>
                  <a:cubicBezTo>
                    <a:pt x="19" y="127"/>
                    <a:pt x="19" y="127"/>
                    <a:pt x="19" y="127"/>
                  </a:cubicBezTo>
                  <a:cubicBezTo>
                    <a:pt x="19" y="126"/>
                    <a:pt x="19" y="126"/>
                    <a:pt x="19" y="126"/>
                  </a:cubicBezTo>
                  <a:cubicBezTo>
                    <a:pt x="19" y="124"/>
                    <a:pt x="19" y="124"/>
                    <a:pt x="19" y="124"/>
                  </a:cubicBezTo>
                  <a:cubicBezTo>
                    <a:pt x="20" y="122"/>
                    <a:pt x="20" y="122"/>
                    <a:pt x="20" y="122"/>
                  </a:cubicBezTo>
                  <a:cubicBezTo>
                    <a:pt x="20" y="121"/>
                    <a:pt x="20" y="121"/>
                    <a:pt x="20" y="121"/>
                  </a:cubicBezTo>
                  <a:cubicBezTo>
                    <a:pt x="20" y="119"/>
                    <a:pt x="20" y="119"/>
                    <a:pt x="20" y="119"/>
                  </a:cubicBezTo>
                  <a:cubicBezTo>
                    <a:pt x="20" y="117"/>
                    <a:pt x="20" y="117"/>
                    <a:pt x="20" y="117"/>
                  </a:cubicBezTo>
                  <a:cubicBezTo>
                    <a:pt x="20" y="116"/>
                    <a:pt x="20" y="116"/>
                    <a:pt x="20" y="116"/>
                  </a:cubicBezTo>
                  <a:cubicBezTo>
                    <a:pt x="20" y="114"/>
                    <a:pt x="20" y="114"/>
                    <a:pt x="20" y="114"/>
                  </a:cubicBezTo>
                  <a:cubicBezTo>
                    <a:pt x="20" y="112"/>
                    <a:pt x="20" y="112"/>
                    <a:pt x="20" y="112"/>
                  </a:cubicBezTo>
                  <a:cubicBezTo>
                    <a:pt x="20" y="111"/>
                    <a:pt x="20" y="111"/>
                    <a:pt x="20" y="111"/>
                  </a:cubicBezTo>
                  <a:cubicBezTo>
                    <a:pt x="20" y="109"/>
                    <a:pt x="20" y="109"/>
                    <a:pt x="20" y="109"/>
                  </a:cubicBezTo>
                  <a:cubicBezTo>
                    <a:pt x="20" y="107"/>
                    <a:pt x="20" y="107"/>
                    <a:pt x="20" y="107"/>
                  </a:cubicBezTo>
                  <a:cubicBezTo>
                    <a:pt x="20" y="106"/>
                    <a:pt x="20" y="106"/>
                    <a:pt x="20" y="106"/>
                  </a:cubicBezTo>
                  <a:cubicBezTo>
                    <a:pt x="20" y="104"/>
                    <a:pt x="20" y="104"/>
                    <a:pt x="20" y="104"/>
                  </a:cubicBezTo>
                  <a:cubicBezTo>
                    <a:pt x="20" y="102"/>
                    <a:pt x="20" y="102"/>
                    <a:pt x="20" y="102"/>
                  </a:cubicBezTo>
                  <a:cubicBezTo>
                    <a:pt x="19" y="101"/>
                    <a:pt x="19" y="101"/>
                    <a:pt x="19" y="101"/>
                  </a:cubicBezTo>
                  <a:cubicBezTo>
                    <a:pt x="19" y="99"/>
                    <a:pt x="19" y="99"/>
                    <a:pt x="19" y="99"/>
                  </a:cubicBezTo>
                  <a:cubicBezTo>
                    <a:pt x="19" y="98"/>
                    <a:pt x="19" y="98"/>
                    <a:pt x="19" y="98"/>
                  </a:cubicBezTo>
                  <a:cubicBezTo>
                    <a:pt x="19" y="97"/>
                    <a:pt x="19" y="97"/>
                    <a:pt x="19" y="97"/>
                  </a:cubicBezTo>
                  <a:cubicBezTo>
                    <a:pt x="18" y="96"/>
                    <a:pt x="18" y="96"/>
                    <a:pt x="18" y="96"/>
                  </a:cubicBezTo>
                  <a:cubicBezTo>
                    <a:pt x="18" y="95"/>
                    <a:pt x="18" y="95"/>
                    <a:pt x="18" y="95"/>
                  </a:cubicBezTo>
                  <a:cubicBezTo>
                    <a:pt x="17" y="95"/>
                    <a:pt x="17" y="95"/>
                    <a:pt x="17" y="95"/>
                  </a:cubicBezTo>
                  <a:cubicBezTo>
                    <a:pt x="16" y="94"/>
                    <a:pt x="16" y="94"/>
                    <a:pt x="16" y="94"/>
                  </a:cubicBezTo>
                  <a:cubicBezTo>
                    <a:pt x="16" y="93"/>
                    <a:pt x="16" y="93"/>
                    <a:pt x="16" y="93"/>
                  </a:cubicBezTo>
                  <a:cubicBezTo>
                    <a:pt x="15" y="92"/>
                    <a:pt x="15" y="92"/>
                    <a:pt x="15" y="92"/>
                  </a:cubicBezTo>
                  <a:cubicBezTo>
                    <a:pt x="14" y="91"/>
                    <a:pt x="14" y="91"/>
                    <a:pt x="14" y="91"/>
                  </a:cubicBezTo>
                  <a:cubicBezTo>
                    <a:pt x="13" y="90"/>
                    <a:pt x="13" y="90"/>
                    <a:pt x="13" y="90"/>
                  </a:cubicBezTo>
                  <a:cubicBezTo>
                    <a:pt x="12" y="89"/>
                    <a:pt x="12" y="89"/>
                    <a:pt x="12" y="89"/>
                  </a:cubicBezTo>
                  <a:cubicBezTo>
                    <a:pt x="10" y="87"/>
                    <a:pt x="10" y="87"/>
                    <a:pt x="10" y="87"/>
                  </a:cubicBezTo>
                  <a:cubicBezTo>
                    <a:pt x="9" y="86"/>
                    <a:pt x="9" y="86"/>
                    <a:pt x="9" y="86"/>
                  </a:cubicBezTo>
                  <a:cubicBezTo>
                    <a:pt x="8" y="84"/>
                    <a:pt x="8" y="84"/>
                    <a:pt x="8" y="84"/>
                  </a:cubicBezTo>
                  <a:cubicBezTo>
                    <a:pt x="6" y="82"/>
                    <a:pt x="6" y="82"/>
                    <a:pt x="6" y="82"/>
                  </a:cubicBezTo>
                  <a:cubicBezTo>
                    <a:pt x="106" y="182"/>
                    <a:pt x="106" y="182"/>
                    <a:pt x="106" y="182"/>
                  </a:cubicBezTo>
                  <a:cubicBezTo>
                    <a:pt x="106" y="182"/>
                    <a:pt x="106" y="182"/>
                    <a:pt x="106" y="182"/>
                  </a:cubicBezTo>
                  <a:cubicBezTo>
                    <a:pt x="6" y="82"/>
                    <a:pt x="6" y="82"/>
                    <a:pt x="6" y="82"/>
                  </a:cubicBezTo>
                  <a:cubicBezTo>
                    <a:pt x="5" y="81"/>
                    <a:pt x="5" y="81"/>
                    <a:pt x="5" y="81"/>
                  </a:cubicBezTo>
                  <a:cubicBezTo>
                    <a:pt x="4" y="80"/>
                    <a:pt x="4" y="80"/>
                    <a:pt x="4" y="80"/>
                  </a:cubicBezTo>
                  <a:cubicBezTo>
                    <a:pt x="4" y="79"/>
                    <a:pt x="4" y="79"/>
                    <a:pt x="4" y="79"/>
                  </a:cubicBezTo>
                  <a:cubicBezTo>
                    <a:pt x="3" y="78"/>
                    <a:pt x="3" y="78"/>
                    <a:pt x="3" y="78"/>
                  </a:cubicBezTo>
                  <a:cubicBezTo>
                    <a:pt x="3" y="77"/>
                    <a:pt x="3" y="77"/>
                    <a:pt x="3" y="77"/>
                  </a:cubicBezTo>
                  <a:cubicBezTo>
                    <a:pt x="2" y="75"/>
                    <a:pt x="2" y="75"/>
                    <a:pt x="2" y="75"/>
                  </a:cubicBezTo>
                  <a:cubicBezTo>
                    <a:pt x="2" y="74"/>
                    <a:pt x="2" y="74"/>
                    <a:pt x="2" y="74"/>
                  </a:cubicBezTo>
                  <a:cubicBezTo>
                    <a:pt x="1" y="73"/>
                    <a:pt x="1" y="73"/>
                    <a:pt x="1" y="73"/>
                  </a:cubicBezTo>
                  <a:cubicBezTo>
                    <a:pt x="1" y="72"/>
                    <a:pt x="1" y="72"/>
                    <a:pt x="1" y="72"/>
                  </a:cubicBezTo>
                  <a:cubicBezTo>
                    <a:pt x="1" y="71"/>
                    <a:pt x="1" y="71"/>
                    <a:pt x="1" y="71"/>
                  </a:cubicBezTo>
                  <a:cubicBezTo>
                    <a:pt x="0" y="70"/>
                    <a:pt x="0" y="70"/>
                    <a:pt x="0" y="70"/>
                  </a:cubicBezTo>
                  <a:cubicBezTo>
                    <a:pt x="0" y="69"/>
                    <a:pt x="0" y="69"/>
                    <a:pt x="0" y="69"/>
                  </a:cubicBezTo>
                  <a:cubicBezTo>
                    <a:pt x="0" y="68"/>
                    <a:pt x="0" y="68"/>
                    <a:pt x="0" y="68"/>
                  </a:cubicBezTo>
                  <a:cubicBezTo>
                    <a:pt x="0" y="66"/>
                    <a:pt x="0" y="66"/>
                    <a:pt x="0" y="66"/>
                  </a:cubicBezTo>
                  <a:cubicBezTo>
                    <a:pt x="0" y="65"/>
                    <a:pt x="0" y="65"/>
                    <a:pt x="0" y="65"/>
                  </a:cubicBezTo>
                  <a:cubicBezTo>
                    <a:pt x="0" y="64"/>
                    <a:pt x="0" y="64"/>
                    <a:pt x="0" y="64"/>
                  </a:cubicBezTo>
                  <a:cubicBezTo>
                    <a:pt x="0" y="4"/>
                    <a:pt x="0" y="4"/>
                    <a:pt x="0" y="4"/>
                  </a:cubicBezTo>
                  <a:cubicBezTo>
                    <a:pt x="5" y="4"/>
                    <a:pt x="5" y="4"/>
                    <a:pt x="5" y="4"/>
                  </a:cubicBezTo>
                  <a:cubicBezTo>
                    <a:pt x="14" y="13"/>
                    <a:pt x="14" y="13"/>
                    <a:pt x="14" y="13"/>
                  </a:cubicBezTo>
                  <a:cubicBezTo>
                    <a:pt x="14" y="4"/>
                    <a:pt x="14" y="4"/>
                    <a:pt x="14" y="4"/>
                  </a:cubicBezTo>
                  <a:cubicBezTo>
                    <a:pt x="18" y="4"/>
                    <a:pt x="18" y="4"/>
                    <a:pt x="18" y="4"/>
                  </a:cubicBezTo>
                  <a:cubicBezTo>
                    <a:pt x="28" y="13"/>
                    <a:pt x="28" y="13"/>
                    <a:pt x="28" y="13"/>
                  </a:cubicBezTo>
                  <a:cubicBezTo>
                    <a:pt x="28" y="4"/>
                    <a:pt x="28" y="4"/>
                    <a:pt x="28" y="4"/>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185" name="Freeform 56"/>
            <p:cNvSpPr>
              <a:spLocks noEditPoints="1"/>
            </p:cNvSpPr>
            <p:nvPr/>
          </p:nvSpPr>
          <p:spPr>
            <a:xfrm>
              <a:off x="500" y="128"/>
              <a:ext cx="570" cy="1285"/>
            </a:xfrm>
            <a:custGeom>
              <a:avLst/>
              <a:gdLst/>
              <a:ahLst/>
              <a:cxnLst>
                <a:cxn ang="0">
                  <a:pos x="20" y="65"/>
                </a:cxn>
                <a:cxn ang="0">
                  <a:pos x="18" y="12"/>
                </a:cxn>
                <a:cxn ang="0">
                  <a:pos x="14" y="12"/>
                </a:cxn>
                <a:cxn ang="0">
                  <a:pos x="14" y="65"/>
                </a:cxn>
                <a:cxn ang="0">
                  <a:pos x="7" y="65"/>
                </a:cxn>
                <a:cxn ang="0">
                  <a:pos x="5" y="12"/>
                </a:cxn>
                <a:cxn ang="0">
                  <a:pos x="0" y="12"/>
                </a:cxn>
                <a:cxn ang="0">
                  <a:pos x="0" y="72"/>
                </a:cxn>
                <a:cxn ang="0">
                  <a:pos x="6" y="90"/>
                </a:cxn>
                <a:cxn ang="0">
                  <a:pos x="19" y="109"/>
                </a:cxn>
                <a:cxn ang="0">
                  <a:pos x="19" y="135"/>
                </a:cxn>
                <a:cxn ang="0">
                  <a:pos x="11" y="283"/>
                </a:cxn>
                <a:cxn ang="0">
                  <a:pos x="13" y="287"/>
                </a:cxn>
                <a:cxn ang="0">
                  <a:pos x="34" y="287"/>
                </a:cxn>
                <a:cxn ang="0">
                  <a:pos x="36" y="283"/>
                </a:cxn>
                <a:cxn ang="0">
                  <a:pos x="28" y="135"/>
                </a:cxn>
                <a:cxn ang="0">
                  <a:pos x="27" y="109"/>
                </a:cxn>
                <a:cxn ang="0">
                  <a:pos x="41" y="90"/>
                </a:cxn>
                <a:cxn ang="0">
                  <a:pos x="47" y="72"/>
                </a:cxn>
                <a:cxn ang="0">
                  <a:pos x="46" y="12"/>
                </a:cxn>
                <a:cxn ang="0">
                  <a:pos x="42" y="12"/>
                </a:cxn>
                <a:cxn ang="0">
                  <a:pos x="40" y="65"/>
                </a:cxn>
                <a:cxn ang="0">
                  <a:pos x="33" y="65"/>
                </a:cxn>
                <a:cxn ang="0">
                  <a:pos x="33" y="12"/>
                </a:cxn>
                <a:cxn ang="0">
                  <a:pos x="28" y="12"/>
                </a:cxn>
                <a:cxn ang="0">
                  <a:pos x="27" y="65"/>
                </a:cxn>
                <a:cxn ang="0">
                  <a:pos x="20" y="65"/>
                </a:cxn>
                <a:cxn ang="0">
                  <a:pos x="110" y="142"/>
                </a:cxn>
                <a:cxn ang="0">
                  <a:pos x="101" y="284"/>
                </a:cxn>
                <a:cxn ang="0">
                  <a:pos x="103" y="287"/>
                </a:cxn>
                <a:cxn ang="0">
                  <a:pos x="127" y="287"/>
                </a:cxn>
                <a:cxn ang="0">
                  <a:pos x="129" y="284"/>
                </a:cxn>
                <a:cxn ang="0">
                  <a:pos x="120" y="142"/>
                </a:cxn>
                <a:cxn ang="0">
                  <a:pos x="120" y="13"/>
                </a:cxn>
                <a:cxn ang="0">
                  <a:pos x="92" y="52"/>
                </a:cxn>
                <a:cxn ang="0">
                  <a:pos x="110" y="142"/>
                </a:cxn>
                <a:cxn ang="0">
                  <a:pos x="117" y="286"/>
                </a:cxn>
                <a:cxn ang="0">
                  <a:pos x="116" y="148"/>
                </a:cxn>
                <a:cxn ang="0">
                  <a:pos x="120" y="143"/>
                </a:cxn>
                <a:cxn ang="0">
                  <a:pos x="110" y="143"/>
                </a:cxn>
                <a:cxn ang="0">
                  <a:pos x="115" y="148"/>
                </a:cxn>
                <a:cxn ang="0">
                  <a:pos x="113" y="287"/>
                </a:cxn>
                <a:cxn ang="0">
                  <a:pos x="117" y="286"/>
                </a:cxn>
                <a:cxn ang="0">
                  <a:pos x="25" y="286"/>
                </a:cxn>
                <a:cxn ang="0">
                  <a:pos x="24" y="141"/>
                </a:cxn>
                <a:cxn ang="0">
                  <a:pos x="27" y="137"/>
                </a:cxn>
                <a:cxn ang="0">
                  <a:pos x="19" y="137"/>
                </a:cxn>
                <a:cxn ang="0">
                  <a:pos x="23" y="141"/>
                </a:cxn>
                <a:cxn ang="0">
                  <a:pos x="21" y="286"/>
                </a:cxn>
                <a:cxn ang="0">
                  <a:pos x="25" y="286"/>
                </a:cxn>
              </a:cxnLst>
              <a:pathLst>
                <a:path w="129" h="290">
                  <a:moveTo>
                    <a:pt x="20" y="65"/>
                  </a:moveTo>
                  <a:cubicBezTo>
                    <a:pt x="18" y="12"/>
                    <a:pt x="18" y="12"/>
                    <a:pt x="18" y="12"/>
                  </a:cubicBezTo>
                  <a:cubicBezTo>
                    <a:pt x="14" y="12"/>
                    <a:pt x="14" y="12"/>
                    <a:pt x="14" y="12"/>
                  </a:cubicBezTo>
                  <a:cubicBezTo>
                    <a:pt x="14" y="65"/>
                    <a:pt x="14" y="65"/>
                    <a:pt x="14" y="65"/>
                  </a:cubicBezTo>
                  <a:cubicBezTo>
                    <a:pt x="14" y="67"/>
                    <a:pt x="7" y="67"/>
                    <a:pt x="7" y="65"/>
                  </a:cubicBezTo>
                  <a:cubicBezTo>
                    <a:pt x="5" y="12"/>
                    <a:pt x="5" y="12"/>
                    <a:pt x="5" y="12"/>
                  </a:cubicBezTo>
                  <a:cubicBezTo>
                    <a:pt x="0" y="12"/>
                    <a:pt x="0" y="12"/>
                    <a:pt x="0" y="12"/>
                  </a:cubicBezTo>
                  <a:cubicBezTo>
                    <a:pt x="0" y="72"/>
                    <a:pt x="0" y="72"/>
                    <a:pt x="0" y="72"/>
                  </a:cubicBezTo>
                  <a:cubicBezTo>
                    <a:pt x="0" y="79"/>
                    <a:pt x="2" y="84"/>
                    <a:pt x="6" y="90"/>
                  </a:cubicBezTo>
                  <a:cubicBezTo>
                    <a:pt x="15" y="101"/>
                    <a:pt x="19" y="102"/>
                    <a:pt x="19" y="109"/>
                  </a:cubicBezTo>
                  <a:cubicBezTo>
                    <a:pt x="20" y="117"/>
                    <a:pt x="20" y="126"/>
                    <a:pt x="19" y="135"/>
                  </a:cubicBezTo>
                  <a:cubicBezTo>
                    <a:pt x="15" y="185"/>
                    <a:pt x="13" y="234"/>
                    <a:pt x="11" y="283"/>
                  </a:cubicBezTo>
                  <a:cubicBezTo>
                    <a:pt x="11" y="285"/>
                    <a:pt x="11" y="286"/>
                    <a:pt x="13" y="287"/>
                  </a:cubicBezTo>
                  <a:cubicBezTo>
                    <a:pt x="18" y="290"/>
                    <a:pt x="29" y="290"/>
                    <a:pt x="34" y="287"/>
                  </a:cubicBezTo>
                  <a:cubicBezTo>
                    <a:pt x="35" y="286"/>
                    <a:pt x="36" y="285"/>
                    <a:pt x="36" y="283"/>
                  </a:cubicBezTo>
                  <a:cubicBezTo>
                    <a:pt x="33" y="234"/>
                    <a:pt x="32" y="185"/>
                    <a:pt x="28" y="135"/>
                  </a:cubicBezTo>
                  <a:cubicBezTo>
                    <a:pt x="27" y="127"/>
                    <a:pt x="26" y="117"/>
                    <a:pt x="27" y="109"/>
                  </a:cubicBezTo>
                  <a:cubicBezTo>
                    <a:pt x="28" y="102"/>
                    <a:pt x="32" y="101"/>
                    <a:pt x="41" y="90"/>
                  </a:cubicBezTo>
                  <a:cubicBezTo>
                    <a:pt x="45" y="84"/>
                    <a:pt x="47" y="79"/>
                    <a:pt x="47" y="72"/>
                  </a:cubicBezTo>
                  <a:cubicBezTo>
                    <a:pt x="46" y="12"/>
                    <a:pt x="46" y="12"/>
                    <a:pt x="46" y="12"/>
                  </a:cubicBezTo>
                  <a:cubicBezTo>
                    <a:pt x="42" y="12"/>
                    <a:pt x="42" y="12"/>
                    <a:pt x="42" y="12"/>
                  </a:cubicBezTo>
                  <a:cubicBezTo>
                    <a:pt x="40" y="65"/>
                    <a:pt x="40" y="65"/>
                    <a:pt x="40" y="65"/>
                  </a:cubicBezTo>
                  <a:cubicBezTo>
                    <a:pt x="40" y="67"/>
                    <a:pt x="33" y="67"/>
                    <a:pt x="33" y="65"/>
                  </a:cubicBezTo>
                  <a:cubicBezTo>
                    <a:pt x="33" y="12"/>
                    <a:pt x="33" y="12"/>
                    <a:pt x="33" y="12"/>
                  </a:cubicBezTo>
                  <a:cubicBezTo>
                    <a:pt x="28" y="12"/>
                    <a:pt x="28" y="12"/>
                    <a:pt x="28" y="12"/>
                  </a:cubicBezTo>
                  <a:cubicBezTo>
                    <a:pt x="27" y="65"/>
                    <a:pt x="27" y="65"/>
                    <a:pt x="27" y="65"/>
                  </a:cubicBezTo>
                  <a:cubicBezTo>
                    <a:pt x="27" y="67"/>
                    <a:pt x="20" y="67"/>
                    <a:pt x="20" y="65"/>
                  </a:cubicBezTo>
                  <a:close/>
                  <a:moveTo>
                    <a:pt x="110" y="142"/>
                  </a:moveTo>
                  <a:cubicBezTo>
                    <a:pt x="106" y="190"/>
                    <a:pt x="104" y="236"/>
                    <a:pt x="101" y="284"/>
                  </a:cubicBezTo>
                  <a:cubicBezTo>
                    <a:pt x="101" y="285"/>
                    <a:pt x="102" y="286"/>
                    <a:pt x="103" y="287"/>
                  </a:cubicBezTo>
                  <a:cubicBezTo>
                    <a:pt x="109" y="290"/>
                    <a:pt x="122" y="290"/>
                    <a:pt x="127" y="287"/>
                  </a:cubicBezTo>
                  <a:cubicBezTo>
                    <a:pt x="129" y="286"/>
                    <a:pt x="129" y="285"/>
                    <a:pt x="129" y="284"/>
                  </a:cubicBezTo>
                  <a:cubicBezTo>
                    <a:pt x="126" y="236"/>
                    <a:pt x="124" y="190"/>
                    <a:pt x="120" y="142"/>
                  </a:cubicBezTo>
                  <a:cubicBezTo>
                    <a:pt x="120" y="13"/>
                    <a:pt x="120" y="13"/>
                    <a:pt x="120" y="13"/>
                  </a:cubicBezTo>
                  <a:cubicBezTo>
                    <a:pt x="120" y="0"/>
                    <a:pt x="94" y="13"/>
                    <a:pt x="92" y="52"/>
                  </a:cubicBezTo>
                  <a:cubicBezTo>
                    <a:pt x="91" y="80"/>
                    <a:pt x="96" y="114"/>
                    <a:pt x="110" y="142"/>
                  </a:cubicBezTo>
                  <a:close/>
                  <a:moveTo>
                    <a:pt x="117" y="286"/>
                  </a:moveTo>
                  <a:cubicBezTo>
                    <a:pt x="116" y="148"/>
                    <a:pt x="116" y="148"/>
                    <a:pt x="116" y="148"/>
                  </a:cubicBezTo>
                  <a:cubicBezTo>
                    <a:pt x="118" y="147"/>
                    <a:pt x="120" y="146"/>
                    <a:pt x="120" y="143"/>
                  </a:cubicBezTo>
                  <a:cubicBezTo>
                    <a:pt x="117" y="143"/>
                    <a:pt x="114" y="143"/>
                    <a:pt x="110" y="143"/>
                  </a:cubicBezTo>
                  <a:cubicBezTo>
                    <a:pt x="110" y="146"/>
                    <a:pt x="112" y="148"/>
                    <a:pt x="115" y="148"/>
                  </a:cubicBezTo>
                  <a:cubicBezTo>
                    <a:pt x="114" y="193"/>
                    <a:pt x="113" y="242"/>
                    <a:pt x="113" y="287"/>
                  </a:cubicBezTo>
                  <a:cubicBezTo>
                    <a:pt x="113" y="288"/>
                    <a:pt x="117" y="288"/>
                    <a:pt x="117" y="286"/>
                  </a:cubicBezTo>
                  <a:close/>
                  <a:moveTo>
                    <a:pt x="25" y="286"/>
                  </a:moveTo>
                  <a:cubicBezTo>
                    <a:pt x="24" y="141"/>
                    <a:pt x="24" y="141"/>
                    <a:pt x="24" y="141"/>
                  </a:cubicBezTo>
                  <a:cubicBezTo>
                    <a:pt x="26" y="141"/>
                    <a:pt x="27" y="139"/>
                    <a:pt x="27" y="137"/>
                  </a:cubicBezTo>
                  <a:cubicBezTo>
                    <a:pt x="19" y="137"/>
                    <a:pt x="19" y="137"/>
                    <a:pt x="19" y="137"/>
                  </a:cubicBezTo>
                  <a:cubicBezTo>
                    <a:pt x="19" y="140"/>
                    <a:pt x="21" y="141"/>
                    <a:pt x="23" y="141"/>
                  </a:cubicBezTo>
                  <a:cubicBezTo>
                    <a:pt x="22" y="188"/>
                    <a:pt x="22" y="240"/>
                    <a:pt x="21" y="286"/>
                  </a:cubicBezTo>
                  <a:cubicBezTo>
                    <a:pt x="22" y="288"/>
                    <a:pt x="25" y="288"/>
                    <a:pt x="25" y="286"/>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grpSp>
        <p:nvGrpSpPr>
          <p:cNvPr id="317800" name="组合 7528"/>
          <p:cNvGrpSpPr/>
          <p:nvPr/>
        </p:nvGrpSpPr>
        <p:grpSpPr>
          <a:xfrm>
            <a:off x="3376613" y="3468688"/>
            <a:ext cx="330200" cy="339725"/>
            <a:chOff x="0" y="0"/>
            <a:chExt cx="1568" cy="1565"/>
          </a:xfrm>
          <a:blipFill rotWithShape="1">
            <a:blip r:embed="rId4"/>
            <a:stretch>
              <a:fillRect/>
            </a:stretch>
          </a:blipFill>
        </p:grpSpPr>
        <p:sp>
          <p:nvSpPr>
            <p:cNvPr id="39274" name="Oval 33"/>
            <p:cNvSpPr/>
            <p:nvPr/>
          </p:nvSpPr>
          <p:spPr>
            <a:xfrm>
              <a:off x="0" y="0"/>
              <a:ext cx="1568" cy="1565"/>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7227" name="Freeform 34"/>
            <p:cNvSpPr/>
            <p:nvPr/>
          </p:nvSpPr>
          <p:spPr>
            <a:xfrm>
              <a:off x="212" y="445"/>
              <a:ext cx="1355" cy="1120"/>
            </a:xfrm>
            <a:custGeom>
              <a:avLst/>
              <a:gdLst/>
              <a:ahLst/>
              <a:cxnLst>
                <a:cxn ang="0">
                  <a:pos x="99" y="251"/>
                </a:cxn>
                <a:cxn ang="0">
                  <a:pos x="2" y="154"/>
                </a:cxn>
                <a:cxn ang="0">
                  <a:pos x="1" y="153"/>
                </a:cxn>
                <a:cxn ang="0">
                  <a:pos x="0" y="152"/>
                </a:cxn>
                <a:cxn ang="0">
                  <a:pos x="0" y="150"/>
                </a:cxn>
                <a:cxn ang="0">
                  <a:pos x="0" y="148"/>
                </a:cxn>
                <a:cxn ang="0">
                  <a:pos x="0" y="9"/>
                </a:cxn>
                <a:cxn ang="0">
                  <a:pos x="0" y="7"/>
                </a:cxn>
                <a:cxn ang="0">
                  <a:pos x="0" y="6"/>
                </a:cxn>
                <a:cxn ang="0">
                  <a:pos x="1" y="4"/>
                </a:cxn>
                <a:cxn ang="0">
                  <a:pos x="2" y="3"/>
                </a:cxn>
                <a:cxn ang="0">
                  <a:pos x="4" y="2"/>
                </a:cxn>
                <a:cxn ang="0">
                  <a:pos x="5" y="1"/>
                </a:cxn>
                <a:cxn ang="0">
                  <a:pos x="7" y="0"/>
                </a:cxn>
                <a:cxn ang="0">
                  <a:pos x="9" y="0"/>
                </a:cxn>
                <a:cxn ang="0">
                  <a:pos x="16" y="0"/>
                </a:cxn>
                <a:cxn ang="0">
                  <a:pos x="18" y="0"/>
                </a:cxn>
                <a:cxn ang="0">
                  <a:pos x="20" y="1"/>
                </a:cxn>
                <a:cxn ang="0">
                  <a:pos x="21" y="2"/>
                </a:cxn>
                <a:cxn ang="0">
                  <a:pos x="23" y="3"/>
                </a:cxn>
                <a:cxn ang="0">
                  <a:pos x="70" y="50"/>
                </a:cxn>
                <a:cxn ang="0">
                  <a:pos x="97" y="50"/>
                </a:cxn>
                <a:cxn ang="0">
                  <a:pos x="99" y="51"/>
                </a:cxn>
                <a:cxn ang="0">
                  <a:pos x="102" y="51"/>
                </a:cxn>
                <a:cxn ang="0">
                  <a:pos x="104" y="52"/>
                </a:cxn>
                <a:cxn ang="0">
                  <a:pos x="106" y="54"/>
                </a:cxn>
                <a:cxn ang="0">
                  <a:pos x="135" y="83"/>
                </a:cxn>
                <a:cxn ang="0">
                  <a:pos x="237" y="83"/>
                </a:cxn>
                <a:cxn ang="0">
                  <a:pos x="237" y="41"/>
                </a:cxn>
                <a:cxn ang="0">
                  <a:pos x="237" y="39"/>
                </a:cxn>
                <a:cxn ang="0">
                  <a:pos x="238" y="37"/>
                </a:cxn>
                <a:cxn ang="0">
                  <a:pos x="239" y="35"/>
                </a:cxn>
                <a:cxn ang="0">
                  <a:pos x="240" y="34"/>
                </a:cxn>
                <a:cxn ang="0">
                  <a:pos x="241" y="33"/>
                </a:cxn>
                <a:cxn ang="0">
                  <a:pos x="243" y="32"/>
                </a:cxn>
                <a:cxn ang="0">
                  <a:pos x="245" y="32"/>
                </a:cxn>
                <a:cxn ang="0">
                  <a:pos x="246" y="31"/>
                </a:cxn>
                <a:cxn ang="0">
                  <a:pos x="253" y="31"/>
                </a:cxn>
                <a:cxn ang="0">
                  <a:pos x="255" y="32"/>
                </a:cxn>
                <a:cxn ang="0">
                  <a:pos x="257" y="32"/>
                </a:cxn>
                <a:cxn ang="0">
                  <a:pos x="259" y="33"/>
                </a:cxn>
                <a:cxn ang="0">
                  <a:pos x="260" y="34"/>
                </a:cxn>
                <a:cxn ang="0">
                  <a:pos x="306" y="80"/>
                </a:cxn>
                <a:cxn ang="0">
                  <a:pos x="129" y="253"/>
                </a:cxn>
                <a:cxn ang="0">
                  <a:pos x="99" y="251"/>
                </a:cxn>
              </a:cxnLst>
              <a:pathLst>
                <a:path w="306" h="253">
                  <a:moveTo>
                    <a:pt x="99" y="251"/>
                  </a:moveTo>
                  <a:cubicBezTo>
                    <a:pt x="2" y="154"/>
                    <a:pt x="2" y="154"/>
                    <a:pt x="2" y="154"/>
                  </a:cubicBezTo>
                  <a:cubicBezTo>
                    <a:pt x="1" y="153"/>
                    <a:pt x="1" y="153"/>
                    <a:pt x="1" y="153"/>
                  </a:cubicBezTo>
                  <a:cubicBezTo>
                    <a:pt x="0" y="152"/>
                    <a:pt x="0" y="152"/>
                    <a:pt x="0" y="152"/>
                  </a:cubicBezTo>
                  <a:cubicBezTo>
                    <a:pt x="0" y="150"/>
                    <a:pt x="0" y="150"/>
                    <a:pt x="0" y="150"/>
                  </a:cubicBezTo>
                  <a:cubicBezTo>
                    <a:pt x="0" y="148"/>
                    <a:pt x="0" y="148"/>
                    <a:pt x="0" y="148"/>
                  </a:cubicBezTo>
                  <a:cubicBezTo>
                    <a:pt x="0" y="9"/>
                    <a:pt x="0" y="9"/>
                    <a:pt x="0" y="9"/>
                  </a:cubicBezTo>
                  <a:cubicBezTo>
                    <a:pt x="0" y="7"/>
                    <a:pt x="0" y="7"/>
                    <a:pt x="0" y="7"/>
                  </a:cubicBezTo>
                  <a:cubicBezTo>
                    <a:pt x="0" y="6"/>
                    <a:pt x="0" y="6"/>
                    <a:pt x="0" y="6"/>
                  </a:cubicBezTo>
                  <a:cubicBezTo>
                    <a:pt x="1" y="4"/>
                    <a:pt x="1" y="4"/>
                    <a:pt x="1" y="4"/>
                  </a:cubicBezTo>
                  <a:cubicBezTo>
                    <a:pt x="2" y="3"/>
                    <a:pt x="2" y="3"/>
                    <a:pt x="2" y="3"/>
                  </a:cubicBezTo>
                  <a:cubicBezTo>
                    <a:pt x="4" y="2"/>
                    <a:pt x="4" y="2"/>
                    <a:pt x="4" y="2"/>
                  </a:cubicBezTo>
                  <a:cubicBezTo>
                    <a:pt x="5" y="1"/>
                    <a:pt x="5" y="1"/>
                    <a:pt x="5" y="1"/>
                  </a:cubicBezTo>
                  <a:cubicBezTo>
                    <a:pt x="7" y="0"/>
                    <a:pt x="7" y="0"/>
                    <a:pt x="7" y="0"/>
                  </a:cubicBezTo>
                  <a:cubicBezTo>
                    <a:pt x="9" y="0"/>
                    <a:pt x="9" y="0"/>
                    <a:pt x="9" y="0"/>
                  </a:cubicBezTo>
                  <a:cubicBezTo>
                    <a:pt x="16" y="0"/>
                    <a:pt x="16" y="0"/>
                    <a:pt x="16" y="0"/>
                  </a:cubicBezTo>
                  <a:cubicBezTo>
                    <a:pt x="18" y="0"/>
                    <a:pt x="18" y="0"/>
                    <a:pt x="18" y="0"/>
                  </a:cubicBezTo>
                  <a:cubicBezTo>
                    <a:pt x="20" y="1"/>
                    <a:pt x="20" y="1"/>
                    <a:pt x="20" y="1"/>
                  </a:cubicBezTo>
                  <a:cubicBezTo>
                    <a:pt x="21" y="2"/>
                    <a:pt x="21" y="2"/>
                    <a:pt x="21" y="2"/>
                  </a:cubicBezTo>
                  <a:cubicBezTo>
                    <a:pt x="23" y="3"/>
                    <a:pt x="23" y="3"/>
                    <a:pt x="23" y="3"/>
                  </a:cubicBezTo>
                  <a:cubicBezTo>
                    <a:pt x="70" y="50"/>
                    <a:pt x="70" y="50"/>
                    <a:pt x="70" y="50"/>
                  </a:cubicBezTo>
                  <a:cubicBezTo>
                    <a:pt x="97" y="50"/>
                    <a:pt x="97" y="50"/>
                    <a:pt x="97" y="50"/>
                  </a:cubicBezTo>
                  <a:cubicBezTo>
                    <a:pt x="99" y="51"/>
                    <a:pt x="99" y="51"/>
                    <a:pt x="99" y="51"/>
                  </a:cubicBezTo>
                  <a:cubicBezTo>
                    <a:pt x="102" y="51"/>
                    <a:pt x="102" y="51"/>
                    <a:pt x="102" y="51"/>
                  </a:cubicBezTo>
                  <a:cubicBezTo>
                    <a:pt x="104" y="52"/>
                    <a:pt x="104" y="52"/>
                    <a:pt x="104" y="52"/>
                  </a:cubicBezTo>
                  <a:cubicBezTo>
                    <a:pt x="106" y="54"/>
                    <a:pt x="106" y="54"/>
                    <a:pt x="106" y="54"/>
                  </a:cubicBezTo>
                  <a:cubicBezTo>
                    <a:pt x="135" y="83"/>
                    <a:pt x="135" y="83"/>
                    <a:pt x="135" y="83"/>
                  </a:cubicBezTo>
                  <a:cubicBezTo>
                    <a:pt x="237" y="83"/>
                    <a:pt x="237" y="83"/>
                    <a:pt x="237" y="83"/>
                  </a:cubicBezTo>
                  <a:cubicBezTo>
                    <a:pt x="237" y="41"/>
                    <a:pt x="237" y="41"/>
                    <a:pt x="237" y="41"/>
                  </a:cubicBezTo>
                  <a:cubicBezTo>
                    <a:pt x="237" y="39"/>
                    <a:pt x="237" y="39"/>
                    <a:pt x="237" y="39"/>
                  </a:cubicBezTo>
                  <a:cubicBezTo>
                    <a:pt x="238" y="37"/>
                    <a:pt x="238" y="37"/>
                    <a:pt x="238" y="37"/>
                  </a:cubicBezTo>
                  <a:cubicBezTo>
                    <a:pt x="239" y="35"/>
                    <a:pt x="239" y="35"/>
                    <a:pt x="239" y="35"/>
                  </a:cubicBezTo>
                  <a:cubicBezTo>
                    <a:pt x="240" y="34"/>
                    <a:pt x="240" y="34"/>
                    <a:pt x="240" y="34"/>
                  </a:cubicBezTo>
                  <a:cubicBezTo>
                    <a:pt x="241" y="33"/>
                    <a:pt x="241" y="33"/>
                    <a:pt x="241" y="33"/>
                  </a:cubicBezTo>
                  <a:cubicBezTo>
                    <a:pt x="243" y="32"/>
                    <a:pt x="243" y="32"/>
                    <a:pt x="243" y="32"/>
                  </a:cubicBezTo>
                  <a:cubicBezTo>
                    <a:pt x="245" y="32"/>
                    <a:pt x="245" y="32"/>
                    <a:pt x="245" y="32"/>
                  </a:cubicBezTo>
                  <a:cubicBezTo>
                    <a:pt x="246" y="31"/>
                    <a:pt x="246" y="31"/>
                    <a:pt x="246" y="31"/>
                  </a:cubicBezTo>
                  <a:cubicBezTo>
                    <a:pt x="253" y="31"/>
                    <a:pt x="253" y="31"/>
                    <a:pt x="253" y="31"/>
                  </a:cubicBezTo>
                  <a:cubicBezTo>
                    <a:pt x="255" y="32"/>
                    <a:pt x="255" y="32"/>
                    <a:pt x="255" y="32"/>
                  </a:cubicBezTo>
                  <a:cubicBezTo>
                    <a:pt x="257" y="32"/>
                    <a:pt x="257" y="32"/>
                    <a:pt x="257" y="32"/>
                  </a:cubicBezTo>
                  <a:cubicBezTo>
                    <a:pt x="259" y="33"/>
                    <a:pt x="259" y="33"/>
                    <a:pt x="259" y="33"/>
                  </a:cubicBezTo>
                  <a:cubicBezTo>
                    <a:pt x="260" y="34"/>
                    <a:pt x="260" y="34"/>
                    <a:pt x="260" y="34"/>
                  </a:cubicBezTo>
                  <a:cubicBezTo>
                    <a:pt x="306" y="80"/>
                    <a:pt x="306" y="80"/>
                    <a:pt x="306" y="80"/>
                  </a:cubicBezTo>
                  <a:cubicBezTo>
                    <a:pt x="304" y="176"/>
                    <a:pt x="225" y="253"/>
                    <a:pt x="129" y="253"/>
                  </a:cubicBezTo>
                  <a:cubicBezTo>
                    <a:pt x="119" y="253"/>
                    <a:pt x="108" y="252"/>
                    <a:pt x="99" y="251"/>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28" name="Freeform 58"/>
            <p:cNvSpPr>
              <a:spLocks noEditPoints="1"/>
            </p:cNvSpPr>
            <p:nvPr/>
          </p:nvSpPr>
          <p:spPr>
            <a:xfrm>
              <a:off x="212" y="445"/>
              <a:ext cx="1165" cy="695"/>
            </a:xfrm>
            <a:custGeom>
              <a:avLst/>
              <a:gdLst/>
              <a:ahLst/>
              <a:cxnLst>
                <a:cxn ang="0">
                  <a:pos x="9" y="0"/>
                </a:cxn>
                <a:cxn ang="0">
                  <a:pos x="16" y="0"/>
                </a:cxn>
                <a:cxn ang="0">
                  <a:pos x="25" y="9"/>
                </a:cxn>
                <a:cxn ang="0">
                  <a:pos x="25" y="83"/>
                </a:cxn>
                <a:cxn ang="0">
                  <a:pos x="237" y="83"/>
                </a:cxn>
                <a:cxn ang="0">
                  <a:pos x="237" y="41"/>
                </a:cxn>
                <a:cxn ang="0">
                  <a:pos x="246" y="31"/>
                </a:cxn>
                <a:cxn ang="0">
                  <a:pos x="253" y="31"/>
                </a:cxn>
                <a:cxn ang="0">
                  <a:pos x="263" y="41"/>
                </a:cxn>
                <a:cxn ang="0">
                  <a:pos x="263" y="148"/>
                </a:cxn>
                <a:cxn ang="0">
                  <a:pos x="253" y="157"/>
                </a:cxn>
                <a:cxn ang="0">
                  <a:pos x="246" y="157"/>
                </a:cxn>
                <a:cxn ang="0">
                  <a:pos x="237" y="148"/>
                </a:cxn>
                <a:cxn ang="0">
                  <a:pos x="237" y="110"/>
                </a:cxn>
                <a:cxn ang="0">
                  <a:pos x="25" y="110"/>
                </a:cxn>
                <a:cxn ang="0">
                  <a:pos x="25" y="148"/>
                </a:cxn>
                <a:cxn ang="0">
                  <a:pos x="16" y="157"/>
                </a:cxn>
                <a:cxn ang="0">
                  <a:pos x="9" y="157"/>
                </a:cxn>
                <a:cxn ang="0">
                  <a:pos x="0" y="148"/>
                </a:cxn>
                <a:cxn ang="0">
                  <a:pos x="0" y="9"/>
                </a:cxn>
                <a:cxn ang="0">
                  <a:pos x="9" y="0"/>
                </a:cxn>
                <a:cxn ang="0">
                  <a:pos x="45" y="50"/>
                </a:cxn>
                <a:cxn ang="0">
                  <a:pos x="97" y="50"/>
                </a:cxn>
                <a:cxn ang="0">
                  <a:pos x="109" y="63"/>
                </a:cxn>
                <a:cxn ang="0">
                  <a:pos x="109" y="63"/>
                </a:cxn>
                <a:cxn ang="0">
                  <a:pos x="97" y="75"/>
                </a:cxn>
                <a:cxn ang="0">
                  <a:pos x="45" y="75"/>
                </a:cxn>
                <a:cxn ang="0">
                  <a:pos x="33" y="63"/>
                </a:cxn>
                <a:cxn ang="0">
                  <a:pos x="33" y="63"/>
                </a:cxn>
                <a:cxn ang="0">
                  <a:pos x="45" y="50"/>
                </a:cxn>
              </a:cxnLst>
              <a:pathLst>
                <a:path w="263" h="157">
                  <a:moveTo>
                    <a:pt x="9" y="0"/>
                  </a:moveTo>
                  <a:cubicBezTo>
                    <a:pt x="16" y="0"/>
                    <a:pt x="16" y="0"/>
                    <a:pt x="16" y="0"/>
                  </a:cubicBezTo>
                  <a:cubicBezTo>
                    <a:pt x="21" y="0"/>
                    <a:pt x="25" y="4"/>
                    <a:pt x="25" y="9"/>
                  </a:cubicBezTo>
                  <a:cubicBezTo>
                    <a:pt x="25" y="83"/>
                    <a:pt x="25" y="83"/>
                    <a:pt x="25" y="83"/>
                  </a:cubicBezTo>
                  <a:cubicBezTo>
                    <a:pt x="237" y="83"/>
                    <a:pt x="237" y="83"/>
                    <a:pt x="237" y="83"/>
                  </a:cubicBezTo>
                  <a:cubicBezTo>
                    <a:pt x="237" y="41"/>
                    <a:pt x="237" y="41"/>
                    <a:pt x="237" y="41"/>
                  </a:cubicBezTo>
                  <a:cubicBezTo>
                    <a:pt x="237" y="36"/>
                    <a:pt x="241" y="31"/>
                    <a:pt x="246" y="31"/>
                  </a:cubicBezTo>
                  <a:cubicBezTo>
                    <a:pt x="253" y="31"/>
                    <a:pt x="253" y="31"/>
                    <a:pt x="253" y="31"/>
                  </a:cubicBezTo>
                  <a:cubicBezTo>
                    <a:pt x="259" y="31"/>
                    <a:pt x="263" y="36"/>
                    <a:pt x="263" y="41"/>
                  </a:cubicBezTo>
                  <a:cubicBezTo>
                    <a:pt x="263" y="148"/>
                    <a:pt x="263" y="148"/>
                    <a:pt x="263" y="148"/>
                  </a:cubicBezTo>
                  <a:cubicBezTo>
                    <a:pt x="263" y="153"/>
                    <a:pt x="259" y="157"/>
                    <a:pt x="253" y="157"/>
                  </a:cubicBezTo>
                  <a:cubicBezTo>
                    <a:pt x="246" y="157"/>
                    <a:pt x="246" y="157"/>
                    <a:pt x="246" y="157"/>
                  </a:cubicBezTo>
                  <a:cubicBezTo>
                    <a:pt x="241" y="157"/>
                    <a:pt x="237" y="153"/>
                    <a:pt x="237" y="148"/>
                  </a:cubicBezTo>
                  <a:cubicBezTo>
                    <a:pt x="237" y="110"/>
                    <a:pt x="237" y="110"/>
                    <a:pt x="237" y="110"/>
                  </a:cubicBezTo>
                  <a:cubicBezTo>
                    <a:pt x="25" y="110"/>
                    <a:pt x="25" y="110"/>
                    <a:pt x="25" y="110"/>
                  </a:cubicBezTo>
                  <a:cubicBezTo>
                    <a:pt x="25" y="148"/>
                    <a:pt x="25" y="148"/>
                    <a:pt x="25" y="148"/>
                  </a:cubicBezTo>
                  <a:cubicBezTo>
                    <a:pt x="25" y="153"/>
                    <a:pt x="21" y="157"/>
                    <a:pt x="16" y="157"/>
                  </a:cubicBezTo>
                  <a:cubicBezTo>
                    <a:pt x="9" y="157"/>
                    <a:pt x="9" y="157"/>
                    <a:pt x="9" y="157"/>
                  </a:cubicBezTo>
                  <a:cubicBezTo>
                    <a:pt x="4" y="157"/>
                    <a:pt x="0" y="153"/>
                    <a:pt x="0" y="148"/>
                  </a:cubicBezTo>
                  <a:cubicBezTo>
                    <a:pt x="0" y="9"/>
                    <a:pt x="0" y="9"/>
                    <a:pt x="0" y="9"/>
                  </a:cubicBezTo>
                  <a:cubicBezTo>
                    <a:pt x="0" y="4"/>
                    <a:pt x="4" y="0"/>
                    <a:pt x="9" y="0"/>
                  </a:cubicBezTo>
                  <a:close/>
                  <a:moveTo>
                    <a:pt x="45" y="50"/>
                  </a:moveTo>
                  <a:cubicBezTo>
                    <a:pt x="97" y="50"/>
                    <a:pt x="97" y="50"/>
                    <a:pt x="97" y="50"/>
                  </a:cubicBezTo>
                  <a:cubicBezTo>
                    <a:pt x="104" y="50"/>
                    <a:pt x="109" y="56"/>
                    <a:pt x="109" y="63"/>
                  </a:cubicBezTo>
                  <a:cubicBezTo>
                    <a:pt x="109" y="63"/>
                    <a:pt x="109" y="63"/>
                    <a:pt x="109" y="63"/>
                  </a:cubicBezTo>
                  <a:cubicBezTo>
                    <a:pt x="109" y="70"/>
                    <a:pt x="104" y="75"/>
                    <a:pt x="97" y="75"/>
                  </a:cubicBezTo>
                  <a:cubicBezTo>
                    <a:pt x="45" y="75"/>
                    <a:pt x="45" y="75"/>
                    <a:pt x="45" y="75"/>
                  </a:cubicBezTo>
                  <a:cubicBezTo>
                    <a:pt x="38" y="75"/>
                    <a:pt x="33" y="70"/>
                    <a:pt x="33" y="63"/>
                  </a:cubicBezTo>
                  <a:cubicBezTo>
                    <a:pt x="33" y="63"/>
                    <a:pt x="33" y="63"/>
                    <a:pt x="33" y="63"/>
                  </a:cubicBezTo>
                  <a:cubicBezTo>
                    <a:pt x="33" y="56"/>
                    <a:pt x="38" y="50"/>
                    <a:pt x="45" y="50"/>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grpSp>
        <p:nvGrpSpPr>
          <p:cNvPr id="317841" name="组合 129"/>
          <p:cNvGrpSpPr/>
          <p:nvPr/>
        </p:nvGrpSpPr>
        <p:grpSpPr>
          <a:xfrm>
            <a:off x="3051175" y="2062163"/>
            <a:ext cx="330200" cy="339725"/>
            <a:chOff x="0" y="0"/>
            <a:chExt cx="995363" cy="998537"/>
          </a:xfrm>
          <a:blipFill rotWithShape="1">
            <a:blip r:embed="rId5"/>
            <a:stretch>
              <a:fillRect/>
            </a:stretch>
          </a:blipFill>
        </p:grpSpPr>
        <p:sp>
          <p:nvSpPr>
            <p:cNvPr id="39315" name="Oval 23"/>
            <p:cNvSpPr/>
            <p:nvPr/>
          </p:nvSpPr>
          <p:spPr>
            <a:xfrm>
              <a:off x="0" y="0"/>
              <a:ext cx="995363" cy="998537"/>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7268" name="Freeform 24"/>
            <p:cNvSpPr/>
            <p:nvPr/>
          </p:nvSpPr>
          <p:spPr>
            <a:xfrm>
              <a:off x="106362" y="342900"/>
              <a:ext cx="889000" cy="655637"/>
            </a:xfrm>
            <a:custGeom>
              <a:avLst/>
              <a:gdLst/>
              <a:ahLst/>
              <a:cxnLst>
                <a:cxn ang="0">
                  <a:pos x="0" y="84"/>
                </a:cxn>
                <a:cxn ang="0">
                  <a:pos x="41" y="48"/>
                </a:cxn>
                <a:cxn ang="0">
                  <a:pos x="246" y="0"/>
                </a:cxn>
                <a:cxn ang="0">
                  <a:pos x="316" y="70"/>
                </a:cxn>
                <a:cxn ang="0">
                  <a:pos x="149" y="233"/>
                </a:cxn>
                <a:cxn ang="0">
                  <a:pos x="0" y="84"/>
                </a:cxn>
              </a:cxnLst>
              <a:pathLst>
                <a:path w="316" h="233">
                  <a:moveTo>
                    <a:pt x="0" y="84"/>
                  </a:moveTo>
                  <a:cubicBezTo>
                    <a:pt x="41" y="48"/>
                    <a:pt x="41" y="48"/>
                    <a:pt x="41" y="48"/>
                  </a:cubicBezTo>
                  <a:cubicBezTo>
                    <a:pt x="246" y="0"/>
                    <a:pt x="246" y="0"/>
                    <a:pt x="246" y="0"/>
                  </a:cubicBezTo>
                  <a:cubicBezTo>
                    <a:pt x="316" y="70"/>
                    <a:pt x="316" y="70"/>
                    <a:pt x="316" y="70"/>
                  </a:cubicBezTo>
                  <a:cubicBezTo>
                    <a:pt x="309" y="158"/>
                    <a:pt x="237" y="228"/>
                    <a:pt x="149" y="233"/>
                  </a:cubicBezTo>
                  <a:cubicBezTo>
                    <a:pt x="0" y="84"/>
                    <a:pt x="0" y="84"/>
                    <a:pt x="0" y="84"/>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69" name="Freeform 138"/>
            <p:cNvSpPr>
              <a:spLocks noEditPoints="1"/>
            </p:cNvSpPr>
            <p:nvPr/>
          </p:nvSpPr>
          <p:spPr>
            <a:xfrm>
              <a:off x="95250" y="334962"/>
              <a:ext cx="804863" cy="328612"/>
            </a:xfrm>
            <a:custGeom>
              <a:avLst/>
              <a:gdLst/>
              <a:ahLst/>
              <a:cxnLst>
                <a:cxn ang="0">
                  <a:pos x="189" y="92"/>
                </a:cxn>
                <a:cxn ang="0">
                  <a:pos x="240" y="92"/>
                </a:cxn>
                <a:cxn ang="0">
                  <a:pos x="286" y="75"/>
                </a:cxn>
                <a:cxn ang="0">
                  <a:pos x="243" y="98"/>
                </a:cxn>
                <a:cxn ang="0">
                  <a:pos x="215" y="62"/>
                </a:cxn>
                <a:cxn ang="0">
                  <a:pos x="186" y="98"/>
                </a:cxn>
                <a:cxn ang="0">
                  <a:pos x="96" y="92"/>
                </a:cxn>
                <a:cxn ang="0">
                  <a:pos x="37" y="92"/>
                </a:cxn>
                <a:cxn ang="0">
                  <a:pos x="26" y="98"/>
                </a:cxn>
                <a:cxn ang="0">
                  <a:pos x="26" y="98"/>
                </a:cxn>
                <a:cxn ang="0">
                  <a:pos x="26" y="98"/>
                </a:cxn>
                <a:cxn ang="0">
                  <a:pos x="25" y="98"/>
                </a:cxn>
                <a:cxn ang="0">
                  <a:pos x="24" y="98"/>
                </a:cxn>
                <a:cxn ang="0">
                  <a:pos x="24" y="98"/>
                </a:cxn>
                <a:cxn ang="0">
                  <a:pos x="23" y="98"/>
                </a:cxn>
                <a:cxn ang="0">
                  <a:pos x="23" y="98"/>
                </a:cxn>
                <a:cxn ang="0">
                  <a:pos x="0" y="80"/>
                </a:cxn>
                <a:cxn ang="0">
                  <a:pos x="15" y="46"/>
                </a:cxn>
                <a:cxn ang="0">
                  <a:pos x="70" y="35"/>
                </a:cxn>
                <a:cxn ang="0">
                  <a:pos x="71" y="34"/>
                </a:cxn>
                <a:cxn ang="0">
                  <a:pos x="71" y="34"/>
                </a:cxn>
                <a:cxn ang="0">
                  <a:pos x="72" y="33"/>
                </a:cxn>
                <a:cxn ang="0">
                  <a:pos x="73" y="33"/>
                </a:cxn>
                <a:cxn ang="0">
                  <a:pos x="74" y="32"/>
                </a:cxn>
                <a:cxn ang="0">
                  <a:pos x="105" y="7"/>
                </a:cxn>
                <a:cxn ang="0">
                  <a:pos x="108" y="5"/>
                </a:cxn>
                <a:cxn ang="0">
                  <a:pos x="111" y="3"/>
                </a:cxn>
                <a:cxn ang="0">
                  <a:pos x="112" y="2"/>
                </a:cxn>
                <a:cxn ang="0">
                  <a:pos x="112" y="2"/>
                </a:cxn>
                <a:cxn ang="0">
                  <a:pos x="112" y="2"/>
                </a:cxn>
                <a:cxn ang="0">
                  <a:pos x="112" y="2"/>
                </a:cxn>
                <a:cxn ang="0">
                  <a:pos x="113" y="2"/>
                </a:cxn>
                <a:cxn ang="0">
                  <a:pos x="128" y="0"/>
                </a:cxn>
                <a:cxn ang="0">
                  <a:pos x="148" y="0"/>
                </a:cxn>
                <a:cxn ang="0">
                  <a:pos x="242" y="0"/>
                </a:cxn>
                <a:cxn ang="0">
                  <a:pos x="252" y="6"/>
                </a:cxn>
                <a:cxn ang="0">
                  <a:pos x="253" y="6"/>
                </a:cxn>
                <a:cxn ang="0">
                  <a:pos x="253" y="6"/>
                </a:cxn>
                <a:cxn ang="0">
                  <a:pos x="253" y="7"/>
                </a:cxn>
                <a:cxn ang="0">
                  <a:pos x="253" y="7"/>
                </a:cxn>
                <a:cxn ang="0">
                  <a:pos x="253" y="7"/>
                </a:cxn>
                <a:cxn ang="0">
                  <a:pos x="253" y="7"/>
                </a:cxn>
                <a:cxn ang="0">
                  <a:pos x="254" y="7"/>
                </a:cxn>
                <a:cxn ang="0">
                  <a:pos x="254" y="8"/>
                </a:cxn>
                <a:cxn ang="0">
                  <a:pos x="275" y="45"/>
                </a:cxn>
                <a:cxn ang="0">
                  <a:pos x="286" y="75"/>
                </a:cxn>
                <a:cxn ang="0">
                  <a:pos x="41" y="92"/>
                </a:cxn>
                <a:cxn ang="0">
                  <a:pos x="92" y="92"/>
                </a:cxn>
              </a:cxnLst>
              <a:pathLst>
                <a:path w="286" h="117">
                  <a:moveTo>
                    <a:pt x="215" y="66"/>
                  </a:moveTo>
                  <a:cubicBezTo>
                    <a:pt x="200" y="66"/>
                    <a:pt x="189" y="78"/>
                    <a:pt x="189" y="92"/>
                  </a:cubicBezTo>
                  <a:cubicBezTo>
                    <a:pt x="189" y="106"/>
                    <a:pt x="200" y="117"/>
                    <a:pt x="215" y="117"/>
                  </a:cubicBezTo>
                  <a:cubicBezTo>
                    <a:pt x="229" y="117"/>
                    <a:pt x="240" y="106"/>
                    <a:pt x="240" y="92"/>
                  </a:cubicBezTo>
                  <a:cubicBezTo>
                    <a:pt x="240" y="78"/>
                    <a:pt x="229" y="66"/>
                    <a:pt x="215" y="66"/>
                  </a:cubicBezTo>
                  <a:close/>
                  <a:moveTo>
                    <a:pt x="286" y="75"/>
                  </a:moveTo>
                  <a:cubicBezTo>
                    <a:pt x="286" y="82"/>
                    <a:pt x="279" y="91"/>
                    <a:pt x="270" y="95"/>
                  </a:cubicBezTo>
                  <a:cubicBezTo>
                    <a:pt x="262" y="98"/>
                    <a:pt x="251" y="98"/>
                    <a:pt x="243" y="98"/>
                  </a:cubicBezTo>
                  <a:cubicBezTo>
                    <a:pt x="244" y="96"/>
                    <a:pt x="244" y="94"/>
                    <a:pt x="244" y="92"/>
                  </a:cubicBezTo>
                  <a:cubicBezTo>
                    <a:pt x="244" y="76"/>
                    <a:pt x="231" y="62"/>
                    <a:pt x="215" y="62"/>
                  </a:cubicBezTo>
                  <a:cubicBezTo>
                    <a:pt x="198" y="62"/>
                    <a:pt x="185" y="76"/>
                    <a:pt x="185" y="92"/>
                  </a:cubicBezTo>
                  <a:cubicBezTo>
                    <a:pt x="185" y="94"/>
                    <a:pt x="185" y="96"/>
                    <a:pt x="186" y="98"/>
                  </a:cubicBezTo>
                  <a:cubicBezTo>
                    <a:pt x="96" y="98"/>
                    <a:pt x="96" y="98"/>
                    <a:pt x="96" y="98"/>
                  </a:cubicBezTo>
                  <a:cubicBezTo>
                    <a:pt x="96" y="96"/>
                    <a:pt x="96" y="94"/>
                    <a:pt x="96" y="92"/>
                  </a:cubicBezTo>
                  <a:cubicBezTo>
                    <a:pt x="96" y="76"/>
                    <a:pt x="83" y="62"/>
                    <a:pt x="67" y="62"/>
                  </a:cubicBezTo>
                  <a:cubicBezTo>
                    <a:pt x="51" y="62"/>
                    <a:pt x="37" y="76"/>
                    <a:pt x="37" y="92"/>
                  </a:cubicBezTo>
                  <a:cubicBezTo>
                    <a:pt x="37" y="94"/>
                    <a:pt x="38" y="96"/>
                    <a:pt x="38" y="98"/>
                  </a:cubicBezTo>
                  <a:cubicBezTo>
                    <a:pt x="26" y="98"/>
                    <a:pt x="26" y="98"/>
                    <a:pt x="26" y="98"/>
                  </a:cubicBezTo>
                  <a:cubicBezTo>
                    <a:pt x="26" y="98"/>
                    <a:pt x="26" y="98"/>
                    <a:pt x="26" y="98"/>
                  </a:cubicBezTo>
                  <a:cubicBezTo>
                    <a:pt x="26" y="98"/>
                    <a:pt x="26" y="98"/>
                    <a:pt x="26" y="98"/>
                  </a:cubicBezTo>
                  <a:cubicBezTo>
                    <a:pt x="26" y="98"/>
                    <a:pt x="26" y="98"/>
                    <a:pt x="26" y="98"/>
                  </a:cubicBezTo>
                  <a:cubicBezTo>
                    <a:pt x="26" y="98"/>
                    <a:pt x="26" y="98"/>
                    <a:pt x="26" y="98"/>
                  </a:cubicBezTo>
                  <a:cubicBezTo>
                    <a:pt x="26" y="98"/>
                    <a:pt x="26" y="98"/>
                    <a:pt x="26" y="98"/>
                  </a:cubicBezTo>
                  <a:cubicBezTo>
                    <a:pt x="25" y="98"/>
                    <a:pt x="25" y="98"/>
                    <a:pt x="25" y="98"/>
                  </a:cubicBezTo>
                  <a:cubicBezTo>
                    <a:pt x="25" y="98"/>
                    <a:pt x="25" y="98"/>
                    <a:pt x="25" y="98"/>
                  </a:cubicBezTo>
                  <a:cubicBezTo>
                    <a:pt x="24" y="98"/>
                    <a:pt x="24" y="98"/>
                    <a:pt x="24" y="98"/>
                  </a:cubicBezTo>
                  <a:cubicBezTo>
                    <a:pt x="24" y="98"/>
                    <a:pt x="24" y="98"/>
                    <a:pt x="24" y="98"/>
                  </a:cubicBezTo>
                  <a:cubicBezTo>
                    <a:pt x="24" y="98"/>
                    <a:pt x="24" y="98"/>
                    <a:pt x="24" y="98"/>
                  </a:cubicBezTo>
                  <a:cubicBezTo>
                    <a:pt x="23" y="98"/>
                    <a:pt x="23" y="98"/>
                    <a:pt x="23" y="98"/>
                  </a:cubicBezTo>
                  <a:cubicBezTo>
                    <a:pt x="23" y="98"/>
                    <a:pt x="23" y="98"/>
                    <a:pt x="23" y="98"/>
                  </a:cubicBezTo>
                  <a:cubicBezTo>
                    <a:pt x="23" y="98"/>
                    <a:pt x="23" y="98"/>
                    <a:pt x="23" y="98"/>
                  </a:cubicBezTo>
                  <a:cubicBezTo>
                    <a:pt x="23" y="98"/>
                    <a:pt x="23" y="98"/>
                    <a:pt x="23" y="98"/>
                  </a:cubicBezTo>
                  <a:cubicBezTo>
                    <a:pt x="22" y="98"/>
                    <a:pt x="22" y="98"/>
                    <a:pt x="22" y="98"/>
                  </a:cubicBezTo>
                  <a:cubicBezTo>
                    <a:pt x="16" y="96"/>
                    <a:pt x="0" y="87"/>
                    <a:pt x="0" y="80"/>
                  </a:cubicBezTo>
                  <a:cubicBezTo>
                    <a:pt x="0" y="69"/>
                    <a:pt x="0" y="69"/>
                    <a:pt x="0" y="69"/>
                  </a:cubicBezTo>
                  <a:cubicBezTo>
                    <a:pt x="0" y="63"/>
                    <a:pt x="8" y="47"/>
                    <a:pt x="15" y="46"/>
                  </a:cubicBezTo>
                  <a:cubicBezTo>
                    <a:pt x="69" y="36"/>
                    <a:pt x="69" y="36"/>
                    <a:pt x="69" y="36"/>
                  </a:cubicBezTo>
                  <a:cubicBezTo>
                    <a:pt x="70" y="35"/>
                    <a:pt x="70" y="35"/>
                    <a:pt x="70" y="35"/>
                  </a:cubicBezTo>
                  <a:cubicBezTo>
                    <a:pt x="70" y="35"/>
                    <a:pt x="70" y="35"/>
                    <a:pt x="70" y="35"/>
                  </a:cubicBezTo>
                  <a:cubicBezTo>
                    <a:pt x="71" y="34"/>
                    <a:pt x="71" y="34"/>
                    <a:pt x="71" y="34"/>
                  </a:cubicBezTo>
                  <a:cubicBezTo>
                    <a:pt x="71" y="34"/>
                    <a:pt x="71" y="34"/>
                    <a:pt x="71" y="34"/>
                  </a:cubicBezTo>
                  <a:cubicBezTo>
                    <a:pt x="71" y="34"/>
                    <a:pt x="71" y="34"/>
                    <a:pt x="71" y="34"/>
                  </a:cubicBezTo>
                  <a:cubicBezTo>
                    <a:pt x="71" y="34"/>
                    <a:pt x="71" y="34"/>
                    <a:pt x="71" y="34"/>
                  </a:cubicBezTo>
                  <a:cubicBezTo>
                    <a:pt x="72" y="33"/>
                    <a:pt x="72" y="33"/>
                    <a:pt x="72" y="33"/>
                  </a:cubicBezTo>
                  <a:cubicBezTo>
                    <a:pt x="72" y="33"/>
                    <a:pt x="72" y="33"/>
                    <a:pt x="72" y="33"/>
                  </a:cubicBezTo>
                  <a:cubicBezTo>
                    <a:pt x="73" y="33"/>
                    <a:pt x="73" y="33"/>
                    <a:pt x="73" y="33"/>
                  </a:cubicBezTo>
                  <a:cubicBezTo>
                    <a:pt x="73" y="33"/>
                    <a:pt x="73" y="33"/>
                    <a:pt x="73" y="33"/>
                  </a:cubicBezTo>
                  <a:cubicBezTo>
                    <a:pt x="74" y="32"/>
                    <a:pt x="74" y="32"/>
                    <a:pt x="74" y="32"/>
                  </a:cubicBezTo>
                  <a:cubicBezTo>
                    <a:pt x="74" y="32"/>
                    <a:pt x="74" y="32"/>
                    <a:pt x="74" y="32"/>
                  </a:cubicBezTo>
                  <a:cubicBezTo>
                    <a:pt x="105" y="7"/>
                    <a:pt x="105" y="7"/>
                    <a:pt x="105" y="7"/>
                  </a:cubicBezTo>
                  <a:cubicBezTo>
                    <a:pt x="106" y="6"/>
                    <a:pt x="107" y="6"/>
                    <a:pt x="108" y="5"/>
                  </a:cubicBezTo>
                  <a:cubicBezTo>
                    <a:pt x="108" y="5"/>
                    <a:pt x="108" y="5"/>
                    <a:pt x="108" y="5"/>
                  </a:cubicBezTo>
                  <a:cubicBezTo>
                    <a:pt x="109" y="4"/>
                    <a:pt x="110" y="3"/>
                    <a:pt x="111" y="3"/>
                  </a:cubicBezTo>
                  <a:cubicBezTo>
                    <a:pt x="111" y="3"/>
                    <a:pt x="111" y="3"/>
                    <a:pt x="111" y="3"/>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2" y="2"/>
                    <a:pt x="112" y="2"/>
                    <a:pt x="112" y="2"/>
                  </a:cubicBezTo>
                  <a:cubicBezTo>
                    <a:pt x="113" y="2"/>
                    <a:pt x="113" y="2"/>
                    <a:pt x="113" y="2"/>
                  </a:cubicBezTo>
                  <a:cubicBezTo>
                    <a:pt x="113" y="2"/>
                    <a:pt x="113" y="2"/>
                    <a:pt x="113" y="2"/>
                  </a:cubicBezTo>
                  <a:cubicBezTo>
                    <a:pt x="118" y="0"/>
                    <a:pt x="121" y="0"/>
                    <a:pt x="126" y="0"/>
                  </a:cubicBezTo>
                  <a:cubicBezTo>
                    <a:pt x="128" y="0"/>
                    <a:pt x="128" y="0"/>
                    <a:pt x="128" y="0"/>
                  </a:cubicBezTo>
                  <a:cubicBezTo>
                    <a:pt x="128" y="0"/>
                    <a:pt x="128" y="0"/>
                    <a:pt x="128" y="0"/>
                  </a:cubicBezTo>
                  <a:cubicBezTo>
                    <a:pt x="134" y="0"/>
                    <a:pt x="141" y="0"/>
                    <a:pt x="148" y="0"/>
                  </a:cubicBezTo>
                  <a:cubicBezTo>
                    <a:pt x="148" y="0"/>
                    <a:pt x="148" y="0"/>
                    <a:pt x="148" y="0"/>
                  </a:cubicBezTo>
                  <a:cubicBezTo>
                    <a:pt x="242" y="0"/>
                    <a:pt x="242" y="0"/>
                    <a:pt x="242" y="0"/>
                  </a:cubicBezTo>
                  <a:cubicBezTo>
                    <a:pt x="248" y="0"/>
                    <a:pt x="250" y="3"/>
                    <a:pt x="252" y="6"/>
                  </a:cubicBezTo>
                  <a:cubicBezTo>
                    <a:pt x="252" y="6"/>
                    <a:pt x="252" y="6"/>
                    <a:pt x="252" y="6"/>
                  </a:cubicBezTo>
                  <a:cubicBezTo>
                    <a:pt x="253" y="6"/>
                    <a:pt x="253" y="6"/>
                    <a:pt x="253" y="6"/>
                  </a:cubicBezTo>
                  <a:cubicBezTo>
                    <a:pt x="253" y="6"/>
                    <a:pt x="253" y="6"/>
                    <a:pt x="253" y="6"/>
                  </a:cubicBezTo>
                  <a:cubicBezTo>
                    <a:pt x="253" y="6"/>
                    <a:pt x="253" y="6"/>
                    <a:pt x="253" y="6"/>
                  </a:cubicBezTo>
                  <a:cubicBezTo>
                    <a:pt x="253" y="6"/>
                    <a:pt x="253" y="6"/>
                    <a:pt x="253" y="6"/>
                  </a:cubicBezTo>
                  <a:cubicBezTo>
                    <a:pt x="253" y="6"/>
                    <a:pt x="253" y="6"/>
                    <a:pt x="253" y="6"/>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3" y="7"/>
                    <a:pt x="253" y="7"/>
                    <a:pt x="253" y="7"/>
                  </a:cubicBezTo>
                  <a:cubicBezTo>
                    <a:pt x="254" y="7"/>
                    <a:pt x="254" y="7"/>
                    <a:pt x="254" y="7"/>
                  </a:cubicBezTo>
                  <a:cubicBezTo>
                    <a:pt x="254" y="7"/>
                    <a:pt x="254" y="7"/>
                    <a:pt x="254" y="7"/>
                  </a:cubicBezTo>
                  <a:cubicBezTo>
                    <a:pt x="254" y="8"/>
                    <a:pt x="254" y="8"/>
                    <a:pt x="254" y="8"/>
                  </a:cubicBezTo>
                  <a:cubicBezTo>
                    <a:pt x="254" y="8"/>
                    <a:pt x="254" y="8"/>
                    <a:pt x="254" y="8"/>
                  </a:cubicBezTo>
                  <a:cubicBezTo>
                    <a:pt x="260" y="18"/>
                    <a:pt x="270" y="31"/>
                    <a:pt x="275" y="45"/>
                  </a:cubicBezTo>
                  <a:cubicBezTo>
                    <a:pt x="277" y="50"/>
                    <a:pt x="281" y="59"/>
                    <a:pt x="277" y="64"/>
                  </a:cubicBezTo>
                  <a:cubicBezTo>
                    <a:pt x="282" y="66"/>
                    <a:pt x="286" y="69"/>
                    <a:pt x="286" y="75"/>
                  </a:cubicBezTo>
                  <a:close/>
                  <a:moveTo>
                    <a:pt x="66" y="66"/>
                  </a:moveTo>
                  <a:cubicBezTo>
                    <a:pt x="52" y="66"/>
                    <a:pt x="41" y="78"/>
                    <a:pt x="41" y="92"/>
                  </a:cubicBezTo>
                  <a:cubicBezTo>
                    <a:pt x="41" y="106"/>
                    <a:pt x="52" y="117"/>
                    <a:pt x="66" y="117"/>
                  </a:cubicBezTo>
                  <a:cubicBezTo>
                    <a:pt x="80" y="117"/>
                    <a:pt x="92" y="106"/>
                    <a:pt x="92" y="92"/>
                  </a:cubicBezTo>
                  <a:cubicBezTo>
                    <a:pt x="92" y="78"/>
                    <a:pt x="80" y="66"/>
                    <a:pt x="66" y="66"/>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0" name="Freeform 139"/>
            <p:cNvSpPr/>
            <p:nvPr/>
          </p:nvSpPr>
          <p:spPr>
            <a:xfrm>
              <a:off x="317500" y="354012"/>
              <a:ext cx="185738" cy="93662"/>
            </a:xfrm>
            <a:custGeom>
              <a:avLst/>
              <a:gdLst/>
              <a:ahLst/>
              <a:cxnLst>
                <a:cxn ang="0">
                  <a:pos x="66" y="33"/>
                </a:cxn>
                <a:cxn ang="0">
                  <a:pos x="66" y="0"/>
                </a:cxn>
                <a:cxn ang="0">
                  <a:pos x="47" y="0"/>
                </a:cxn>
                <a:cxn ang="0">
                  <a:pos x="34" y="4"/>
                </a:cxn>
                <a:cxn ang="0">
                  <a:pos x="5" y="27"/>
                </a:cxn>
                <a:cxn ang="0">
                  <a:pos x="8" y="33"/>
                </a:cxn>
                <a:cxn ang="0">
                  <a:pos x="66" y="33"/>
                </a:cxn>
              </a:cxnLst>
              <a:pathLst>
                <a:path w="66" h="33">
                  <a:moveTo>
                    <a:pt x="66" y="33"/>
                  </a:moveTo>
                  <a:cubicBezTo>
                    <a:pt x="66" y="0"/>
                    <a:pt x="66" y="0"/>
                    <a:pt x="66" y="0"/>
                  </a:cubicBezTo>
                  <a:cubicBezTo>
                    <a:pt x="47" y="0"/>
                    <a:pt x="47" y="0"/>
                    <a:pt x="47" y="0"/>
                  </a:cubicBezTo>
                  <a:cubicBezTo>
                    <a:pt x="43" y="0"/>
                    <a:pt x="38" y="0"/>
                    <a:pt x="34" y="4"/>
                  </a:cubicBezTo>
                  <a:cubicBezTo>
                    <a:pt x="5" y="27"/>
                    <a:pt x="5" y="27"/>
                    <a:pt x="5" y="27"/>
                  </a:cubicBezTo>
                  <a:cubicBezTo>
                    <a:pt x="0" y="31"/>
                    <a:pt x="0" y="33"/>
                    <a:pt x="8" y="33"/>
                  </a:cubicBezTo>
                  <a:cubicBezTo>
                    <a:pt x="66" y="33"/>
                    <a:pt x="66" y="33"/>
                    <a:pt x="66" y="33"/>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1" name="Freeform 140"/>
            <p:cNvSpPr/>
            <p:nvPr/>
          </p:nvSpPr>
          <p:spPr>
            <a:xfrm>
              <a:off x="525462" y="354012"/>
              <a:ext cx="152400" cy="93662"/>
            </a:xfrm>
            <a:custGeom>
              <a:avLst/>
              <a:gdLst/>
              <a:ahLst/>
              <a:cxnLst>
                <a:cxn ang="0">
                  <a:pos x="96" y="59"/>
                </a:cxn>
                <a:cxn ang="0">
                  <a:pos x="83" y="0"/>
                </a:cxn>
                <a:cxn ang="0">
                  <a:pos x="0" y="0"/>
                </a:cxn>
                <a:cxn ang="0">
                  <a:pos x="0" y="59"/>
                </a:cxn>
                <a:cxn ang="0">
                  <a:pos x="96" y="59"/>
                </a:cxn>
                <a:cxn ang="0">
                  <a:pos x="96" y="59"/>
                </a:cxn>
              </a:cxnLst>
              <a:pathLst>
                <a:path w="96" h="59">
                  <a:moveTo>
                    <a:pt x="96" y="59"/>
                  </a:moveTo>
                  <a:lnTo>
                    <a:pt x="83" y="0"/>
                  </a:lnTo>
                  <a:lnTo>
                    <a:pt x="0" y="0"/>
                  </a:lnTo>
                  <a:lnTo>
                    <a:pt x="0" y="59"/>
                  </a:lnTo>
                  <a:lnTo>
                    <a:pt x="96" y="59"/>
                  </a:lnTo>
                  <a:lnTo>
                    <a:pt x="96" y="59"/>
                  </a:ln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2" name="Freeform 141"/>
            <p:cNvSpPr/>
            <p:nvPr/>
          </p:nvSpPr>
          <p:spPr>
            <a:xfrm>
              <a:off x="679450" y="354012"/>
              <a:ext cx="144463" cy="93662"/>
            </a:xfrm>
            <a:custGeom>
              <a:avLst/>
              <a:gdLst/>
              <a:ahLst/>
              <a:cxnLst>
                <a:cxn ang="0">
                  <a:pos x="0" y="0"/>
                </a:cxn>
                <a:cxn ang="0">
                  <a:pos x="7" y="33"/>
                </a:cxn>
                <a:cxn ang="0">
                  <a:pos x="39" y="33"/>
                </a:cxn>
                <a:cxn ang="0">
                  <a:pos x="47" y="22"/>
                </a:cxn>
                <a:cxn ang="0">
                  <a:pos x="31" y="0"/>
                </a:cxn>
                <a:cxn ang="0">
                  <a:pos x="0" y="0"/>
                </a:cxn>
              </a:cxnLst>
              <a:pathLst>
                <a:path w="51" h="33">
                  <a:moveTo>
                    <a:pt x="0" y="0"/>
                  </a:moveTo>
                  <a:cubicBezTo>
                    <a:pt x="7" y="33"/>
                    <a:pt x="7" y="33"/>
                    <a:pt x="7" y="33"/>
                  </a:cubicBezTo>
                  <a:cubicBezTo>
                    <a:pt x="39" y="33"/>
                    <a:pt x="39" y="33"/>
                    <a:pt x="39" y="33"/>
                  </a:cubicBezTo>
                  <a:cubicBezTo>
                    <a:pt x="45" y="33"/>
                    <a:pt x="51" y="33"/>
                    <a:pt x="47" y="22"/>
                  </a:cubicBezTo>
                  <a:cubicBezTo>
                    <a:pt x="43" y="12"/>
                    <a:pt x="38" y="0"/>
                    <a:pt x="31" y="0"/>
                  </a:cubicBezTo>
                  <a:cubicBezTo>
                    <a:pt x="0" y="0"/>
                    <a:pt x="0" y="0"/>
                    <a:pt x="0"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3" name="Freeform 142"/>
            <p:cNvSpPr>
              <a:spLocks noEditPoints="1"/>
            </p:cNvSpPr>
            <p:nvPr/>
          </p:nvSpPr>
          <p:spPr>
            <a:xfrm>
              <a:off x="104775" y="469900"/>
              <a:ext cx="785813" cy="87312"/>
            </a:xfrm>
            <a:custGeom>
              <a:avLst/>
              <a:gdLst/>
              <a:ahLst/>
              <a:cxnLst>
                <a:cxn ang="0">
                  <a:pos x="180" y="31"/>
                </a:cxn>
                <a:cxn ang="0">
                  <a:pos x="124" y="0"/>
                </a:cxn>
                <a:cxn ang="0">
                  <a:pos x="139" y="3"/>
                </a:cxn>
                <a:cxn ang="0">
                  <a:pos x="122" y="3"/>
                </a:cxn>
                <a:cxn ang="0">
                  <a:pos x="189" y="0"/>
                </a:cxn>
                <a:cxn ang="0">
                  <a:pos x="204" y="3"/>
                </a:cxn>
                <a:cxn ang="0">
                  <a:pos x="187" y="3"/>
                </a:cxn>
                <a:cxn ang="0">
                  <a:pos x="0" y="27"/>
                </a:cxn>
                <a:cxn ang="0">
                  <a:pos x="0" y="31"/>
                </a:cxn>
                <a:cxn ang="0">
                  <a:pos x="280" y="27"/>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1" y="28"/>
                </a:cxn>
                <a:cxn ang="0">
                  <a:pos x="242" y="29"/>
                </a:cxn>
                <a:cxn ang="0">
                  <a:pos x="242" y="29"/>
                </a:cxn>
                <a:cxn ang="0">
                  <a:pos x="242" y="29"/>
                </a:cxn>
                <a:cxn ang="0">
                  <a:pos x="242" y="29"/>
                </a:cxn>
                <a:cxn ang="0">
                  <a:pos x="242" y="29"/>
                </a:cxn>
                <a:cxn ang="0">
                  <a:pos x="242" y="29"/>
                </a:cxn>
                <a:cxn ang="0">
                  <a:pos x="242" y="29"/>
                </a:cxn>
                <a:cxn ang="0">
                  <a:pos x="242" y="29"/>
                </a:cxn>
                <a:cxn ang="0">
                  <a:pos x="242" y="29"/>
                </a:cxn>
                <a:cxn ang="0">
                  <a:pos x="242" y="29"/>
                </a:cxn>
                <a:cxn ang="0">
                  <a:pos x="242" y="30"/>
                </a:cxn>
                <a:cxn ang="0">
                  <a:pos x="242" y="30"/>
                </a:cxn>
                <a:cxn ang="0">
                  <a:pos x="242" y="30"/>
                </a:cxn>
                <a:cxn ang="0">
                  <a:pos x="242" y="30"/>
                </a:cxn>
                <a:cxn ang="0">
                  <a:pos x="242" y="30"/>
                </a:cxn>
                <a:cxn ang="0">
                  <a:pos x="242" y="30"/>
                </a:cxn>
                <a:cxn ang="0">
                  <a:pos x="242" y="30"/>
                </a:cxn>
                <a:cxn ang="0">
                  <a:pos x="242" y="31"/>
                </a:cxn>
                <a:cxn ang="0">
                  <a:pos x="242" y="31"/>
                </a:cxn>
                <a:cxn ang="0">
                  <a:pos x="243" y="31"/>
                </a:cxn>
                <a:cxn ang="0">
                  <a:pos x="279" y="31"/>
                </a:cxn>
              </a:cxnLst>
              <a:pathLst>
                <a:path w="280" h="31">
                  <a:moveTo>
                    <a:pt x="93" y="27"/>
                  </a:moveTo>
                  <a:cubicBezTo>
                    <a:pt x="182" y="27"/>
                    <a:pt x="182" y="27"/>
                    <a:pt x="182" y="27"/>
                  </a:cubicBezTo>
                  <a:cubicBezTo>
                    <a:pt x="181" y="29"/>
                    <a:pt x="181" y="30"/>
                    <a:pt x="180" y="31"/>
                  </a:cubicBezTo>
                  <a:cubicBezTo>
                    <a:pt x="95" y="31"/>
                    <a:pt x="95" y="31"/>
                    <a:pt x="95" y="31"/>
                  </a:cubicBezTo>
                  <a:cubicBezTo>
                    <a:pt x="94" y="30"/>
                    <a:pt x="94" y="29"/>
                    <a:pt x="93" y="27"/>
                  </a:cubicBezTo>
                  <a:close/>
                  <a:moveTo>
                    <a:pt x="124" y="0"/>
                  </a:moveTo>
                  <a:cubicBezTo>
                    <a:pt x="137" y="0"/>
                    <a:pt x="137" y="0"/>
                    <a:pt x="137" y="0"/>
                  </a:cubicBezTo>
                  <a:cubicBezTo>
                    <a:pt x="138" y="0"/>
                    <a:pt x="139" y="1"/>
                    <a:pt x="139" y="3"/>
                  </a:cubicBezTo>
                  <a:cubicBezTo>
                    <a:pt x="139" y="3"/>
                    <a:pt x="139" y="3"/>
                    <a:pt x="139" y="3"/>
                  </a:cubicBezTo>
                  <a:cubicBezTo>
                    <a:pt x="139" y="4"/>
                    <a:pt x="138" y="5"/>
                    <a:pt x="137" y="5"/>
                  </a:cubicBezTo>
                  <a:cubicBezTo>
                    <a:pt x="124" y="5"/>
                    <a:pt x="124" y="5"/>
                    <a:pt x="124" y="5"/>
                  </a:cubicBezTo>
                  <a:cubicBezTo>
                    <a:pt x="123" y="5"/>
                    <a:pt x="122" y="4"/>
                    <a:pt x="122" y="3"/>
                  </a:cubicBezTo>
                  <a:cubicBezTo>
                    <a:pt x="122" y="3"/>
                    <a:pt x="122" y="3"/>
                    <a:pt x="122" y="3"/>
                  </a:cubicBezTo>
                  <a:cubicBezTo>
                    <a:pt x="122" y="1"/>
                    <a:pt x="123" y="0"/>
                    <a:pt x="124" y="0"/>
                  </a:cubicBezTo>
                  <a:close/>
                  <a:moveTo>
                    <a:pt x="189" y="0"/>
                  </a:moveTo>
                  <a:cubicBezTo>
                    <a:pt x="202" y="0"/>
                    <a:pt x="202" y="0"/>
                    <a:pt x="202" y="0"/>
                  </a:cubicBezTo>
                  <a:cubicBezTo>
                    <a:pt x="203" y="0"/>
                    <a:pt x="204" y="1"/>
                    <a:pt x="204" y="3"/>
                  </a:cubicBezTo>
                  <a:cubicBezTo>
                    <a:pt x="204" y="3"/>
                    <a:pt x="204" y="3"/>
                    <a:pt x="204" y="3"/>
                  </a:cubicBezTo>
                  <a:cubicBezTo>
                    <a:pt x="204" y="4"/>
                    <a:pt x="203" y="5"/>
                    <a:pt x="202" y="5"/>
                  </a:cubicBezTo>
                  <a:cubicBezTo>
                    <a:pt x="189" y="5"/>
                    <a:pt x="189" y="5"/>
                    <a:pt x="189" y="5"/>
                  </a:cubicBezTo>
                  <a:cubicBezTo>
                    <a:pt x="188" y="5"/>
                    <a:pt x="187" y="4"/>
                    <a:pt x="187" y="3"/>
                  </a:cubicBezTo>
                  <a:cubicBezTo>
                    <a:pt x="187" y="3"/>
                    <a:pt x="187" y="3"/>
                    <a:pt x="187" y="3"/>
                  </a:cubicBezTo>
                  <a:cubicBezTo>
                    <a:pt x="187" y="1"/>
                    <a:pt x="188" y="0"/>
                    <a:pt x="189" y="0"/>
                  </a:cubicBezTo>
                  <a:close/>
                  <a:moveTo>
                    <a:pt x="0" y="27"/>
                  </a:moveTo>
                  <a:cubicBezTo>
                    <a:pt x="34" y="27"/>
                    <a:pt x="34" y="27"/>
                    <a:pt x="34" y="27"/>
                  </a:cubicBezTo>
                  <a:cubicBezTo>
                    <a:pt x="33" y="29"/>
                    <a:pt x="33" y="30"/>
                    <a:pt x="32" y="31"/>
                  </a:cubicBezTo>
                  <a:cubicBezTo>
                    <a:pt x="0" y="31"/>
                    <a:pt x="0" y="31"/>
                    <a:pt x="0" y="31"/>
                  </a:cubicBezTo>
                  <a:cubicBezTo>
                    <a:pt x="0" y="27"/>
                    <a:pt x="0" y="27"/>
                    <a:pt x="0" y="27"/>
                  </a:cubicBezTo>
                  <a:close/>
                  <a:moveTo>
                    <a:pt x="279" y="31"/>
                  </a:moveTo>
                  <a:cubicBezTo>
                    <a:pt x="280" y="30"/>
                    <a:pt x="280" y="28"/>
                    <a:pt x="280" y="27"/>
                  </a:cubicBezTo>
                  <a:cubicBezTo>
                    <a:pt x="241" y="27"/>
                    <a:pt x="241" y="27"/>
                    <a:pt x="241" y="27"/>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8"/>
                    <a:pt x="241" y="28"/>
                    <a:pt x="241" y="28"/>
                  </a:cubicBezTo>
                  <a:cubicBezTo>
                    <a:pt x="241" y="29"/>
                    <a:pt x="241" y="29"/>
                    <a:pt x="241" y="29"/>
                  </a:cubicBezTo>
                  <a:cubicBezTo>
                    <a:pt x="241" y="29"/>
                    <a:pt x="241" y="29"/>
                    <a:pt x="241"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29"/>
                    <a:pt x="242" y="29"/>
                    <a:pt x="242" y="29"/>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0"/>
                    <a:pt x="242" y="30"/>
                    <a:pt x="242" y="30"/>
                  </a:cubicBezTo>
                  <a:cubicBezTo>
                    <a:pt x="242" y="31"/>
                    <a:pt x="242" y="31"/>
                    <a:pt x="242" y="31"/>
                  </a:cubicBezTo>
                  <a:cubicBezTo>
                    <a:pt x="242" y="31"/>
                    <a:pt x="242" y="31"/>
                    <a:pt x="242" y="31"/>
                  </a:cubicBezTo>
                  <a:cubicBezTo>
                    <a:pt x="242" y="31"/>
                    <a:pt x="242" y="31"/>
                    <a:pt x="242" y="31"/>
                  </a:cubicBezTo>
                  <a:cubicBezTo>
                    <a:pt x="242" y="31"/>
                    <a:pt x="242" y="31"/>
                    <a:pt x="242" y="31"/>
                  </a:cubicBezTo>
                  <a:cubicBezTo>
                    <a:pt x="242" y="31"/>
                    <a:pt x="242" y="31"/>
                    <a:pt x="242" y="31"/>
                  </a:cubicBezTo>
                  <a:cubicBezTo>
                    <a:pt x="243" y="31"/>
                    <a:pt x="243" y="31"/>
                    <a:pt x="243" y="31"/>
                  </a:cubicBezTo>
                  <a:cubicBezTo>
                    <a:pt x="243" y="31"/>
                    <a:pt x="243" y="31"/>
                    <a:pt x="243" y="31"/>
                  </a:cubicBezTo>
                  <a:cubicBezTo>
                    <a:pt x="243" y="31"/>
                    <a:pt x="243" y="31"/>
                    <a:pt x="243" y="31"/>
                  </a:cubicBezTo>
                  <a:cubicBezTo>
                    <a:pt x="243" y="31"/>
                    <a:pt x="243" y="31"/>
                    <a:pt x="243" y="31"/>
                  </a:cubicBezTo>
                  <a:cubicBezTo>
                    <a:pt x="243" y="31"/>
                    <a:pt x="243" y="31"/>
                    <a:pt x="243" y="31"/>
                  </a:cubicBezTo>
                  <a:cubicBezTo>
                    <a:pt x="255" y="31"/>
                    <a:pt x="267" y="31"/>
                    <a:pt x="279" y="31"/>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4" name="Freeform 143"/>
            <p:cNvSpPr/>
            <p:nvPr/>
          </p:nvSpPr>
          <p:spPr>
            <a:xfrm>
              <a:off x="104775" y="476250"/>
              <a:ext cx="98425" cy="44450"/>
            </a:xfrm>
            <a:custGeom>
              <a:avLst/>
              <a:gdLst/>
              <a:ahLst/>
              <a:cxnLst>
                <a:cxn ang="0">
                  <a:pos x="9" y="0"/>
                </a:cxn>
                <a:cxn ang="0">
                  <a:pos x="0" y="16"/>
                </a:cxn>
                <a:cxn ang="0">
                  <a:pos x="14" y="16"/>
                </a:cxn>
                <a:cxn ang="0">
                  <a:pos x="23" y="0"/>
                </a:cxn>
                <a:cxn ang="0">
                  <a:pos x="9" y="0"/>
                </a:cxn>
              </a:cxnLst>
              <a:pathLst>
                <a:path w="35" h="16">
                  <a:moveTo>
                    <a:pt x="9" y="0"/>
                  </a:moveTo>
                  <a:cubicBezTo>
                    <a:pt x="5" y="4"/>
                    <a:pt x="2" y="11"/>
                    <a:pt x="0" y="16"/>
                  </a:cubicBezTo>
                  <a:cubicBezTo>
                    <a:pt x="14" y="16"/>
                    <a:pt x="14" y="16"/>
                    <a:pt x="14" y="16"/>
                  </a:cubicBezTo>
                  <a:cubicBezTo>
                    <a:pt x="16" y="16"/>
                    <a:pt x="35" y="0"/>
                    <a:pt x="23" y="0"/>
                  </a:cubicBezTo>
                  <a:cubicBezTo>
                    <a:pt x="9" y="0"/>
                    <a:pt x="9" y="0"/>
                    <a:pt x="9"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5" name="Freeform 144"/>
            <p:cNvSpPr/>
            <p:nvPr/>
          </p:nvSpPr>
          <p:spPr>
            <a:xfrm>
              <a:off x="842962" y="463550"/>
              <a:ext cx="33338" cy="50800"/>
            </a:xfrm>
            <a:custGeom>
              <a:avLst/>
              <a:gdLst/>
              <a:ahLst/>
              <a:cxnLst>
                <a:cxn ang="0">
                  <a:pos x="8" y="18"/>
                </a:cxn>
                <a:cxn ang="0">
                  <a:pos x="9" y="17"/>
                </a:cxn>
                <a:cxn ang="0">
                  <a:pos x="7" y="0"/>
                </a:cxn>
                <a:cxn ang="0">
                  <a:pos x="0" y="8"/>
                </a:cxn>
                <a:cxn ang="0">
                  <a:pos x="0" y="16"/>
                </a:cxn>
                <a:cxn ang="0">
                  <a:pos x="2" y="18"/>
                </a:cxn>
                <a:cxn ang="0">
                  <a:pos x="8" y="18"/>
                </a:cxn>
              </a:cxnLst>
              <a:pathLst>
                <a:path w="12" h="18">
                  <a:moveTo>
                    <a:pt x="8" y="18"/>
                  </a:moveTo>
                  <a:cubicBezTo>
                    <a:pt x="9" y="17"/>
                    <a:pt x="9" y="17"/>
                    <a:pt x="9" y="17"/>
                  </a:cubicBezTo>
                  <a:cubicBezTo>
                    <a:pt x="12" y="13"/>
                    <a:pt x="9" y="5"/>
                    <a:pt x="7" y="0"/>
                  </a:cubicBezTo>
                  <a:cubicBezTo>
                    <a:pt x="3" y="3"/>
                    <a:pt x="0" y="6"/>
                    <a:pt x="0" y="8"/>
                  </a:cubicBezTo>
                  <a:cubicBezTo>
                    <a:pt x="0" y="16"/>
                    <a:pt x="0" y="16"/>
                    <a:pt x="0" y="16"/>
                  </a:cubicBezTo>
                  <a:cubicBezTo>
                    <a:pt x="0" y="17"/>
                    <a:pt x="1" y="18"/>
                    <a:pt x="2" y="18"/>
                  </a:cubicBezTo>
                  <a:cubicBezTo>
                    <a:pt x="8" y="18"/>
                    <a:pt x="8" y="18"/>
                    <a:pt x="8" y="18"/>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6" name="Freeform 145"/>
            <p:cNvSpPr>
              <a:spLocks noEditPoints="1"/>
            </p:cNvSpPr>
            <p:nvPr/>
          </p:nvSpPr>
          <p:spPr>
            <a:xfrm>
              <a:off x="646112" y="539750"/>
              <a:ext cx="104775" cy="104775"/>
            </a:xfrm>
            <a:custGeom>
              <a:avLst/>
              <a:gdLst/>
              <a:ahLst/>
              <a:cxnLst>
                <a:cxn ang="0">
                  <a:pos x="19" y="14"/>
                </a:cxn>
                <a:cxn ang="0">
                  <a:pos x="19" y="14"/>
                </a:cxn>
                <a:cxn ang="0">
                  <a:pos x="14" y="19"/>
                </a:cxn>
                <a:cxn ang="0">
                  <a:pos x="19" y="23"/>
                </a:cxn>
                <a:cxn ang="0">
                  <a:pos x="23" y="19"/>
                </a:cxn>
                <a:cxn ang="0">
                  <a:pos x="19" y="14"/>
                </a:cxn>
                <a:cxn ang="0">
                  <a:pos x="26" y="34"/>
                </a:cxn>
                <a:cxn ang="0">
                  <a:pos x="26" y="34"/>
                </a:cxn>
                <a:cxn ang="0">
                  <a:pos x="19" y="24"/>
                </a:cxn>
                <a:cxn ang="0">
                  <a:pos x="11" y="34"/>
                </a:cxn>
                <a:cxn ang="0">
                  <a:pos x="19" y="36"/>
                </a:cxn>
                <a:cxn ang="0">
                  <a:pos x="26" y="34"/>
                </a:cxn>
                <a:cxn ang="0">
                  <a:pos x="35" y="17"/>
                </a:cxn>
                <a:cxn ang="0">
                  <a:pos x="35" y="17"/>
                </a:cxn>
                <a:cxn ang="0">
                  <a:pos x="25" y="20"/>
                </a:cxn>
                <a:cxn ang="0">
                  <a:pos x="31" y="29"/>
                </a:cxn>
                <a:cxn ang="0">
                  <a:pos x="35" y="19"/>
                </a:cxn>
                <a:cxn ang="0">
                  <a:pos x="35" y="17"/>
                </a:cxn>
                <a:cxn ang="0">
                  <a:pos x="22" y="3"/>
                </a:cxn>
                <a:cxn ang="0">
                  <a:pos x="22" y="3"/>
                </a:cxn>
                <a:cxn ang="0">
                  <a:pos x="22" y="14"/>
                </a:cxn>
                <a:cxn ang="0">
                  <a:pos x="33" y="10"/>
                </a:cxn>
                <a:cxn ang="0">
                  <a:pos x="22" y="3"/>
                </a:cxn>
                <a:cxn ang="0">
                  <a:pos x="4" y="10"/>
                </a:cxn>
                <a:cxn ang="0">
                  <a:pos x="4" y="10"/>
                </a:cxn>
                <a:cxn ang="0">
                  <a:pos x="15" y="14"/>
                </a:cxn>
                <a:cxn ang="0">
                  <a:pos x="15" y="3"/>
                </a:cxn>
                <a:cxn ang="0">
                  <a:pos x="4" y="10"/>
                </a:cxn>
                <a:cxn ang="0">
                  <a:pos x="6" y="30"/>
                </a:cxn>
                <a:cxn ang="0">
                  <a:pos x="6" y="30"/>
                </a:cxn>
                <a:cxn ang="0">
                  <a:pos x="13" y="20"/>
                </a:cxn>
                <a:cxn ang="0">
                  <a:pos x="2" y="17"/>
                </a:cxn>
                <a:cxn ang="0">
                  <a:pos x="2" y="19"/>
                </a:cxn>
                <a:cxn ang="0">
                  <a:pos x="6" y="30"/>
                </a:cxn>
                <a:cxn ang="0">
                  <a:pos x="19" y="0"/>
                </a:cxn>
                <a:cxn ang="0">
                  <a:pos x="0" y="19"/>
                </a:cxn>
                <a:cxn ang="0">
                  <a:pos x="19" y="37"/>
                </a:cxn>
                <a:cxn ang="0">
                  <a:pos x="37" y="19"/>
                </a:cxn>
                <a:cxn ang="0">
                  <a:pos x="19" y="0"/>
                </a:cxn>
              </a:cxnLst>
              <a:pathLst>
                <a:path w="37" h="37">
                  <a:moveTo>
                    <a:pt x="19" y="14"/>
                  </a:moveTo>
                  <a:cubicBezTo>
                    <a:pt x="19" y="14"/>
                    <a:pt x="19" y="14"/>
                    <a:pt x="19" y="14"/>
                  </a:cubicBezTo>
                  <a:cubicBezTo>
                    <a:pt x="16" y="14"/>
                    <a:pt x="14" y="16"/>
                    <a:pt x="14" y="19"/>
                  </a:cubicBezTo>
                  <a:cubicBezTo>
                    <a:pt x="14" y="21"/>
                    <a:pt x="16" y="23"/>
                    <a:pt x="19" y="23"/>
                  </a:cubicBezTo>
                  <a:cubicBezTo>
                    <a:pt x="21" y="23"/>
                    <a:pt x="23" y="21"/>
                    <a:pt x="23" y="19"/>
                  </a:cubicBezTo>
                  <a:cubicBezTo>
                    <a:pt x="23" y="16"/>
                    <a:pt x="21" y="14"/>
                    <a:pt x="19" y="14"/>
                  </a:cubicBezTo>
                  <a:close/>
                  <a:moveTo>
                    <a:pt x="26" y="34"/>
                  </a:moveTo>
                  <a:cubicBezTo>
                    <a:pt x="26" y="34"/>
                    <a:pt x="26" y="34"/>
                    <a:pt x="26" y="34"/>
                  </a:cubicBezTo>
                  <a:cubicBezTo>
                    <a:pt x="19" y="24"/>
                    <a:pt x="19" y="24"/>
                    <a:pt x="19" y="24"/>
                  </a:cubicBezTo>
                  <a:cubicBezTo>
                    <a:pt x="11" y="34"/>
                    <a:pt x="11" y="34"/>
                    <a:pt x="11" y="34"/>
                  </a:cubicBezTo>
                  <a:cubicBezTo>
                    <a:pt x="14" y="35"/>
                    <a:pt x="16" y="36"/>
                    <a:pt x="19" y="36"/>
                  </a:cubicBezTo>
                  <a:cubicBezTo>
                    <a:pt x="21" y="36"/>
                    <a:pt x="24" y="35"/>
                    <a:pt x="26" y="34"/>
                  </a:cubicBezTo>
                  <a:close/>
                  <a:moveTo>
                    <a:pt x="35" y="17"/>
                  </a:moveTo>
                  <a:cubicBezTo>
                    <a:pt x="35" y="17"/>
                    <a:pt x="35" y="17"/>
                    <a:pt x="35" y="17"/>
                  </a:cubicBezTo>
                  <a:cubicBezTo>
                    <a:pt x="25" y="20"/>
                    <a:pt x="25" y="20"/>
                    <a:pt x="25" y="20"/>
                  </a:cubicBezTo>
                  <a:cubicBezTo>
                    <a:pt x="31" y="29"/>
                    <a:pt x="31" y="29"/>
                    <a:pt x="31" y="29"/>
                  </a:cubicBezTo>
                  <a:cubicBezTo>
                    <a:pt x="34" y="27"/>
                    <a:pt x="35" y="23"/>
                    <a:pt x="35" y="19"/>
                  </a:cubicBezTo>
                  <a:cubicBezTo>
                    <a:pt x="35" y="18"/>
                    <a:pt x="35" y="18"/>
                    <a:pt x="35" y="17"/>
                  </a:cubicBezTo>
                  <a:close/>
                  <a:moveTo>
                    <a:pt x="22" y="3"/>
                  </a:moveTo>
                  <a:cubicBezTo>
                    <a:pt x="22" y="3"/>
                    <a:pt x="22" y="3"/>
                    <a:pt x="22" y="3"/>
                  </a:cubicBezTo>
                  <a:cubicBezTo>
                    <a:pt x="22" y="14"/>
                    <a:pt x="22" y="14"/>
                    <a:pt x="22" y="14"/>
                  </a:cubicBezTo>
                  <a:cubicBezTo>
                    <a:pt x="33" y="10"/>
                    <a:pt x="33" y="10"/>
                    <a:pt x="33" y="10"/>
                  </a:cubicBezTo>
                  <a:cubicBezTo>
                    <a:pt x="30" y="6"/>
                    <a:pt x="27" y="4"/>
                    <a:pt x="22" y="3"/>
                  </a:cubicBezTo>
                  <a:close/>
                  <a:moveTo>
                    <a:pt x="4" y="10"/>
                  </a:moveTo>
                  <a:cubicBezTo>
                    <a:pt x="4" y="10"/>
                    <a:pt x="4" y="10"/>
                    <a:pt x="4" y="10"/>
                  </a:cubicBezTo>
                  <a:cubicBezTo>
                    <a:pt x="15" y="14"/>
                    <a:pt x="15" y="14"/>
                    <a:pt x="15" y="14"/>
                  </a:cubicBezTo>
                  <a:cubicBezTo>
                    <a:pt x="15" y="3"/>
                    <a:pt x="15" y="3"/>
                    <a:pt x="15" y="3"/>
                  </a:cubicBezTo>
                  <a:cubicBezTo>
                    <a:pt x="10" y="4"/>
                    <a:pt x="7" y="6"/>
                    <a:pt x="4" y="10"/>
                  </a:cubicBezTo>
                  <a:close/>
                  <a:moveTo>
                    <a:pt x="6" y="30"/>
                  </a:moveTo>
                  <a:cubicBezTo>
                    <a:pt x="6" y="30"/>
                    <a:pt x="6" y="30"/>
                    <a:pt x="6" y="30"/>
                  </a:cubicBezTo>
                  <a:cubicBezTo>
                    <a:pt x="13" y="20"/>
                    <a:pt x="13" y="20"/>
                    <a:pt x="13" y="20"/>
                  </a:cubicBezTo>
                  <a:cubicBezTo>
                    <a:pt x="2" y="17"/>
                    <a:pt x="2" y="17"/>
                    <a:pt x="2" y="17"/>
                  </a:cubicBezTo>
                  <a:cubicBezTo>
                    <a:pt x="2" y="18"/>
                    <a:pt x="2" y="18"/>
                    <a:pt x="2" y="19"/>
                  </a:cubicBezTo>
                  <a:cubicBezTo>
                    <a:pt x="2" y="23"/>
                    <a:pt x="3" y="27"/>
                    <a:pt x="6" y="30"/>
                  </a:cubicBezTo>
                  <a:close/>
                  <a:moveTo>
                    <a:pt x="19" y="0"/>
                  </a:moveTo>
                  <a:cubicBezTo>
                    <a:pt x="8" y="0"/>
                    <a:pt x="0" y="9"/>
                    <a:pt x="0" y="19"/>
                  </a:cubicBezTo>
                  <a:cubicBezTo>
                    <a:pt x="0" y="29"/>
                    <a:pt x="8" y="37"/>
                    <a:pt x="19" y="37"/>
                  </a:cubicBezTo>
                  <a:cubicBezTo>
                    <a:pt x="29" y="37"/>
                    <a:pt x="37" y="29"/>
                    <a:pt x="37" y="19"/>
                  </a:cubicBezTo>
                  <a:cubicBezTo>
                    <a:pt x="37" y="9"/>
                    <a:pt x="29" y="0"/>
                    <a:pt x="19"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277" name="Freeform 146"/>
            <p:cNvSpPr>
              <a:spLocks noEditPoints="1"/>
            </p:cNvSpPr>
            <p:nvPr/>
          </p:nvSpPr>
          <p:spPr>
            <a:xfrm>
              <a:off x="230187" y="539750"/>
              <a:ext cx="104775" cy="104775"/>
            </a:xfrm>
            <a:custGeom>
              <a:avLst/>
              <a:gdLst/>
              <a:ahLst/>
              <a:cxnLst>
                <a:cxn ang="0">
                  <a:pos x="18" y="14"/>
                </a:cxn>
                <a:cxn ang="0">
                  <a:pos x="18" y="14"/>
                </a:cxn>
                <a:cxn ang="0">
                  <a:pos x="14" y="19"/>
                </a:cxn>
                <a:cxn ang="0">
                  <a:pos x="18" y="23"/>
                </a:cxn>
                <a:cxn ang="0">
                  <a:pos x="23" y="19"/>
                </a:cxn>
                <a:cxn ang="0">
                  <a:pos x="18" y="14"/>
                </a:cxn>
                <a:cxn ang="0">
                  <a:pos x="26" y="34"/>
                </a:cxn>
                <a:cxn ang="0">
                  <a:pos x="26" y="34"/>
                </a:cxn>
                <a:cxn ang="0">
                  <a:pos x="19" y="24"/>
                </a:cxn>
                <a:cxn ang="0">
                  <a:pos x="11" y="34"/>
                </a:cxn>
                <a:cxn ang="0">
                  <a:pos x="18" y="36"/>
                </a:cxn>
                <a:cxn ang="0">
                  <a:pos x="26" y="34"/>
                </a:cxn>
                <a:cxn ang="0">
                  <a:pos x="35" y="17"/>
                </a:cxn>
                <a:cxn ang="0">
                  <a:pos x="35" y="17"/>
                </a:cxn>
                <a:cxn ang="0">
                  <a:pos x="24" y="20"/>
                </a:cxn>
                <a:cxn ang="0">
                  <a:pos x="31" y="29"/>
                </a:cxn>
                <a:cxn ang="0">
                  <a:pos x="35" y="19"/>
                </a:cxn>
                <a:cxn ang="0">
                  <a:pos x="35" y="17"/>
                </a:cxn>
                <a:cxn ang="0">
                  <a:pos x="22" y="3"/>
                </a:cxn>
                <a:cxn ang="0">
                  <a:pos x="22" y="3"/>
                </a:cxn>
                <a:cxn ang="0">
                  <a:pos x="22" y="14"/>
                </a:cxn>
                <a:cxn ang="0">
                  <a:pos x="33" y="10"/>
                </a:cxn>
                <a:cxn ang="0">
                  <a:pos x="22" y="3"/>
                </a:cxn>
                <a:cxn ang="0">
                  <a:pos x="4" y="10"/>
                </a:cxn>
                <a:cxn ang="0">
                  <a:pos x="4" y="10"/>
                </a:cxn>
                <a:cxn ang="0">
                  <a:pos x="15" y="14"/>
                </a:cxn>
                <a:cxn ang="0">
                  <a:pos x="15" y="3"/>
                </a:cxn>
                <a:cxn ang="0">
                  <a:pos x="4" y="10"/>
                </a:cxn>
                <a:cxn ang="0">
                  <a:pos x="6" y="30"/>
                </a:cxn>
                <a:cxn ang="0">
                  <a:pos x="6" y="30"/>
                </a:cxn>
                <a:cxn ang="0">
                  <a:pos x="13" y="20"/>
                </a:cxn>
                <a:cxn ang="0">
                  <a:pos x="2" y="17"/>
                </a:cxn>
                <a:cxn ang="0">
                  <a:pos x="2" y="19"/>
                </a:cxn>
                <a:cxn ang="0">
                  <a:pos x="6" y="30"/>
                </a:cxn>
                <a:cxn ang="0">
                  <a:pos x="18" y="0"/>
                </a:cxn>
                <a:cxn ang="0">
                  <a:pos x="0" y="19"/>
                </a:cxn>
                <a:cxn ang="0">
                  <a:pos x="18" y="37"/>
                </a:cxn>
                <a:cxn ang="0">
                  <a:pos x="37" y="19"/>
                </a:cxn>
                <a:cxn ang="0">
                  <a:pos x="18" y="0"/>
                </a:cxn>
              </a:cxnLst>
              <a:pathLst>
                <a:path w="37" h="37">
                  <a:moveTo>
                    <a:pt x="18" y="14"/>
                  </a:moveTo>
                  <a:cubicBezTo>
                    <a:pt x="18" y="14"/>
                    <a:pt x="18" y="14"/>
                    <a:pt x="18" y="14"/>
                  </a:cubicBezTo>
                  <a:cubicBezTo>
                    <a:pt x="16" y="14"/>
                    <a:pt x="14" y="16"/>
                    <a:pt x="14" y="19"/>
                  </a:cubicBezTo>
                  <a:cubicBezTo>
                    <a:pt x="14" y="21"/>
                    <a:pt x="16" y="23"/>
                    <a:pt x="18" y="23"/>
                  </a:cubicBezTo>
                  <a:cubicBezTo>
                    <a:pt x="21" y="23"/>
                    <a:pt x="23" y="21"/>
                    <a:pt x="23" y="19"/>
                  </a:cubicBezTo>
                  <a:cubicBezTo>
                    <a:pt x="23" y="16"/>
                    <a:pt x="21" y="14"/>
                    <a:pt x="18" y="14"/>
                  </a:cubicBezTo>
                  <a:close/>
                  <a:moveTo>
                    <a:pt x="26" y="34"/>
                  </a:moveTo>
                  <a:cubicBezTo>
                    <a:pt x="26" y="34"/>
                    <a:pt x="26" y="34"/>
                    <a:pt x="26" y="34"/>
                  </a:cubicBezTo>
                  <a:cubicBezTo>
                    <a:pt x="19" y="24"/>
                    <a:pt x="19" y="24"/>
                    <a:pt x="19" y="24"/>
                  </a:cubicBezTo>
                  <a:cubicBezTo>
                    <a:pt x="11" y="34"/>
                    <a:pt x="11" y="34"/>
                    <a:pt x="11" y="34"/>
                  </a:cubicBezTo>
                  <a:cubicBezTo>
                    <a:pt x="13" y="35"/>
                    <a:pt x="16" y="36"/>
                    <a:pt x="18" y="36"/>
                  </a:cubicBezTo>
                  <a:cubicBezTo>
                    <a:pt x="21" y="36"/>
                    <a:pt x="24" y="35"/>
                    <a:pt x="26" y="34"/>
                  </a:cubicBezTo>
                  <a:close/>
                  <a:moveTo>
                    <a:pt x="35" y="17"/>
                  </a:moveTo>
                  <a:cubicBezTo>
                    <a:pt x="35" y="17"/>
                    <a:pt x="35" y="17"/>
                    <a:pt x="35" y="17"/>
                  </a:cubicBezTo>
                  <a:cubicBezTo>
                    <a:pt x="24" y="20"/>
                    <a:pt x="24" y="20"/>
                    <a:pt x="24" y="20"/>
                  </a:cubicBezTo>
                  <a:cubicBezTo>
                    <a:pt x="31" y="29"/>
                    <a:pt x="31" y="29"/>
                    <a:pt x="31" y="29"/>
                  </a:cubicBezTo>
                  <a:cubicBezTo>
                    <a:pt x="34" y="27"/>
                    <a:pt x="35" y="23"/>
                    <a:pt x="35" y="19"/>
                  </a:cubicBezTo>
                  <a:cubicBezTo>
                    <a:pt x="35" y="18"/>
                    <a:pt x="35" y="18"/>
                    <a:pt x="35" y="17"/>
                  </a:cubicBezTo>
                  <a:close/>
                  <a:moveTo>
                    <a:pt x="22" y="3"/>
                  </a:moveTo>
                  <a:cubicBezTo>
                    <a:pt x="22" y="3"/>
                    <a:pt x="22" y="3"/>
                    <a:pt x="22" y="3"/>
                  </a:cubicBezTo>
                  <a:cubicBezTo>
                    <a:pt x="22" y="14"/>
                    <a:pt x="22" y="14"/>
                    <a:pt x="22" y="14"/>
                  </a:cubicBezTo>
                  <a:cubicBezTo>
                    <a:pt x="33" y="10"/>
                    <a:pt x="33" y="10"/>
                    <a:pt x="33" y="10"/>
                  </a:cubicBezTo>
                  <a:cubicBezTo>
                    <a:pt x="30" y="6"/>
                    <a:pt x="27" y="4"/>
                    <a:pt x="22" y="3"/>
                  </a:cubicBezTo>
                  <a:close/>
                  <a:moveTo>
                    <a:pt x="4" y="10"/>
                  </a:moveTo>
                  <a:cubicBezTo>
                    <a:pt x="4" y="10"/>
                    <a:pt x="4" y="10"/>
                    <a:pt x="4" y="10"/>
                  </a:cubicBezTo>
                  <a:cubicBezTo>
                    <a:pt x="15" y="14"/>
                    <a:pt x="15" y="14"/>
                    <a:pt x="15" y="14"/>
                  </a:cubicBezTo>
                  <a:cubicBezTo>
                    <a:pt x="15" y="3"/>
                    <a:pt x="15" y="3"/>
                    <a:pt x="15" y="3"/>
                  </a:cubicBezTo>
                  <a:cubicBezTo>
                    <a:pt x="10" y="4"/>
                    <a:pt x="7" y="6"/>
                    <a:pt x="4" y="10"/>
                  </a:cubicBezTo>
                  <a:close/>
                  <a:moveTo>
                    <a:pt x="6" y="30"/>
                  </a:moveTo>
                  <a:cubicBezTo>
                    <a:pt x="6" y="30"/>
                    <a:pt x="6" y="30"/>
                    <a:pt x="6" y="30"/>
                  </a:cubicBezTo>
                  <a:cubicBezTo>
                    <a:pt x="13" y="20"/>
                    <a:pt x="13" y="20"/>
                    <a:pt x="13" y="20"/>
                  </a:cubicBezTo>
                  <a:cubicBezTo>
                    <a:pt x="2" y="17"/>
                    <a:pt x="2" y="17"/>
                    <a:pt x="2" y="17"/>
                  </a:cubicBezTo>
                  <a:cubicBezTo>
                    <a:pt x="2" y="18"/>
                    <a:pt x="2" y="18"/>
                    <a:pt x="2" y="19"/>
                  </a:cubicBezTo>
                  <a:cubicBezTo>
                    <a:pt x="2" y="23"/>
                    <a:pt x="3" y="27"/>
                    <a:pt x="6" y="30"/>
                  </a:cubicBezTo>
                  <a:close/>
                  <a:moveTo>
                    <a:pt x="18" y="0"/>
                  </a:moveTo>
                  <a:cubicBezTo>
                    <a:pt x="8" y="0"/>
                    <a:pt x="0" y="9"/>
                    <a:pt x="0" y="19"/>
                  </a:cubicBezTo>
                  <a:cubicBezTo>
                    <a:pt x="0" y="29"/>
                    <a:pt x="8" y="37"/>
                    <a:pt x="18" y="37"/>
                  </a:cubicBezTo>
                  <a:cubicBezTo>
                    <a:pt x="29" y="37"/>
                    <a:pt x="37" y="29"/>
                    <a:pt x="37" y="19"/>
                  </a:cubicBezTo>
                  <a:cubicBezTo>
                    <a:pt x="37" y="9"/>
                    <a:pt x="29" y="0"/>
                    <a:pt x="18" y="0"/>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grpSp>
        <p:nvGrpSpPr>
          <p:cNvPr id="317911" name="组合 7639"/>
          <p:cNvGrpSpPr/>
          <p:nvPr/>
        </p:nvGrpSpPr>
        <p:grpSpPr>
          <a:xfrm>
            <a:off x="3540125" y="4170363"/>
            <a:ext cx="328613" cy="339725"/>
            <a:chOff x="0" y="0"/>
            <a:chExt cx="1570" cy="1570"/>
          </a:xfrm>
          <a:blipFill rotWithShape="1">
            <a:blip r:embed="rId6"/>
            <a:stretch>
              <a:fillRect/>
            </a:stretch>
          </a:blipFill>
        </p:grpSpPr>
        <p:sp>
          <p:nvSpPr>
            <p:cNvPr id="39385" name="Oval 51"/>
            <p:cNvSpPr/>
            <p:nvPr/>
          </p:nvSpPr>
          <p:spPr>
            <a:xfrm>
              <a:off x="0" y="0"/>
              <a:ext cx="1570" cy="1570"/>
            </a:xfrm>
            <a:prstGeom prst="ellipse">
              <a:avLst/>
            </a:prstGeom>
            <a:grpFill/>
            <a:ln w="9525">
              <a:noFill/>
            </a:ln>
          </p:spPr>
          <p:txBody>
            <a:bodyPr wrap="square" lIns="286545" tIns="143268" rIns="286545" bIns="143268" anchor="t"/>
            <a:p>
              <a:pPr lvl="0" fontAlgn="base"/>
              <a:endParaRPr sz="5310" strike="noStrike" noProof="1">
                <a:solidFill>
                  <a:srgbClr val="000000"/>
                </a:solidFill>
                <a:latin typeface="Calibri" panose="020F0502020204030204" charset="0"/>
                <a:ea typeface="Arial Unicode MS" panose="020B0604020202020204" charset="-122"/>
                <a:sym typeface="SimSun" panose="02010600030101010101" pitchFamily="2" charset="-122"/>
              </a:endParaRPr>
            </a:p>
          </p:txBody>
        </p:sp>
        <p:sp>
          <p:nvSpPr>
            <p:cNvPr id="37338" name="Freeform 193"/>
            <p:cNvSpPr/>
            <p:nvPr/>
          </p:nvSpPr>
          <p:spPr>
            <a:xfrm>
              <a:off x="455" y="125"/>
              <a:ext cx="1115" cy="1445"/>
            </a:xfrm>
            <a:custGeom>
              <a:avLst/>
              <a:gdLst/>
              <a:ahLst/>
              <a:cxnLst>
                <a:cxn ang="0">
                  <a:pos x="11" y="288"/>
                </a:cxn>
                <a:cxn ang="0">
                  <a:pos x="6" y="279"/>
                </a:cxn>
                <a:cxn ang="0">
                  <a:pos x="5" y="270"/>
                </a:cxn>
                <a:cxn ang="0">
                  <a:pos x="7" y="263"/>
                </a:cxn>
                <a:cxn ang="0">
                  <a:pos x="9" y="258"/>
                </a:cxn>
                <a:cxn ang="0">
                  <a:pos x="14" y="253"/>
                </a:cxn>
                <a:cxn ang="0">
                  <a:pos x="19" y="88"/>
                </a:cxn>
                <a:cxn ang="0">
                  <a:pos x="18" y="80"/>
                </a:cxn>
                <a:cxn ang="0">
                  <a:pos x="17" y="73"/>
                </a:cxn>
                <a:cxn ang="0">
                  <a:pos x="15" y="66"/>
                </a:cxn>
                <a:cxn ang="0">
                  <a:pos x="11" y="58"/>
                </a:cxn>
                <a:cxn ang="0">
                  <a:pos x="8" y="54"/>
                </a:cxn>
                <a:cxn ang="0">
                  <a:pos x="6" y="52"/>
                </a:cxn>
                <a:cxn ang="0">
                  <a:pos x="4" y="48"/>
                </a:cxn>
                <a:cxn ang="0">
                  <a:pos x="1" y="43"/>
                </a:cxn>
                <a:cxn ang="0">
                  <a:pos x="0" y="38"/>
                </a:cxn>
                <a:cxn ang="0">
                  <a:pos x="0" y="31"/>
                </a:cxn>
                <a:cxn ang="0">
                  <a:pos x="1" y="24"/>
                </a:cxn>
                <a:cxn ang="0">
                  <a:pos x="3" y="18"/>
                </a:cxn>
                <a:cxn ang="0">
                  <a:pos x="5" y="13"/>
                </a:cxn>
                <a:cxn ang="0">
                  <a:pos x="9" y="10"/>
                </a:cxn>
                <a:cxn ang="0">
                  <a:pos x="33" y="33"/>
                </a:cxn>
                <a:cxn ang="0">
                  <a:pos x="36" y="32"/>
                </a:cxn>
                <a:cxn ang="0">
                  <a:pos x="39" y="30"/>
                </a:cxn>
                <a:cxn ang="0">
                  <a:pos x="41" y="27"/>
                </a:cxn>
                <a:cxn ang="0">
                  <a:pos x="42" y="25"/>
                </a:cxn>
                <a:cxn ang="0">
                  <a:pos x="42" y="16"/>
                </a:cxn>
                <a:cxn ang="0">
                  <a:pos x="41" y="11"/>
                </a:cxn>
                <a:cxn ang="0">
                  <a:pos x="40" y="8"/>
                </a:cxn>
                <a:cxn ang="0">
                  <a:pos x="39" y="4"/>
                </a:cxn>
                <a:cxn ang="0">
                  <a:pos x="39" y="0"/>
                </a:cxn>
                <a:cxn ang="0">
                  <a:pos x="41" y="0"/>
                </a:cxn>
                <a:cxn ang="0">
                  <a:pos x="45" y="2"/>
                </a:cxn>
                <a:cxn ang="0">
                  <a:pos x="50" y="5"/>
                </a:cxn>
                <a:cxn ang="0">
                  <a:pos x="80" y="36"/>
                </a:cxn>
                <a:cxn ang="0">
                  <a:pos x="80" y="34"/>
                </a:cxn>
                <a:cxn ang="0">
                  <a:pos x="80" y="31"/>
                </a:cxn>
                <a:cxn ang="0">
                  <a:pos x="81" y="29"/>
                </a:cxn>
                <a:cxn ang="0">
                  <a:pos x="81" y="28"/>
                </a:cxn>
                <a:cxn ang="0">
                  <a:pos x="81" y="26"/>
                </a:cxn>
                <a:cxn ang="0">
                  <a:pos x="82" y="23"/>
                </a:cxn>
                <a:cxn ang="0">
                  <a:pos x="82" y="21"/>
                </a:cxn>
                <a:cxn ang="0">
                  <a:pos x="83" y="18"/>
                </a:cxn>
                <a:cxn ang="0">
                  <a:pos x="84" y="17"/>
                </a:cxn>
                <a:cxn ang="0">
                  <a:pos x="85" y="15"/>
                </a:cxn>
                <a:cxn ang="0">
                  <a:pos x="88" y="11"/>
                </a:cxn>
                <a:cxn ang="0">
                  <a:pos x="91" y="10"/>
                </a:cxn>
                <a:cxn ang="0">
                  <a:pos x="123" y="22"/>
                </a:cxn>
                <a:cxn ang="0">
                  <a:pos x="122" y="15"/>
                </a:cxn>
                <a:cxn ang="0">
                  <a:pos x="121" y="10"/>
                </a:cxn>
                <a:cxn ang="0">
                  <a:pos x="121" y="8"/>
                </a:cxn>
                <a:cxn ang="0">
                  <a:pos x="119" y="3"/>
                </a:cxn>
                <a:cxn ang="0">
                  <a:pos x="120" y="0"/>
                </a:cxn>
                <a:cxn ang="0">
                  <a:pos x="123" y="0"/>
                </a:cxn>
                <a:cxn ang="0">
                  <a:pos x="127" y="3"/>
                </a:cxn>
                <a:cxn ang="0">
                  <a:pos x="131" y="6"/>
                </a:cxn>
                <a:cxn ang="0">
                  <a:pos x="133" y="8"/>
                </a:cxn>
                <a:cxn ang="0">
                  <a:pos x="134" y="9"/>
                </a:cxn>
                <a:cxn ang="0">
                  <a:pos x="74" y="327"/>
                </a:cxn>
              </a:cxnLst>
              <a:pathLst>
                <a:path w="252" h="327">
                  <a:moveTo>
                    <a:pt x="48" y="325"/>
                  </a:moveTo>
                  <a:cubicBezTo>
                    <a:pt x="14" y="291"/>
                    <a:pt x="14" y="291"/>
                    <a:pt x="14" y="291"/>
                  </a:cubicBezTo>
                  <a:cubicBezTo>
                    <a:pt x="14" y="291"/>
                    <a:pt x="13" y="290"/>
                    <a:pt x="13" y="289"/>
                  </a:cubicBezTo>
                  <a:cubicBezTo>
                    <a:pt x="12" y="289"/>
                    <a:pt x="11" y="288"/>
                    <a:pt x="11" y="288"/>
                  </a:cubicBezTo>
                  <a:cubicBezTo>
                    <a:pt x="10" y="287"/>
                    <a:pt x="10" y="286"/>
                    <a:pt x="9" y="286"/>
                  </a:cubicBezTo>
                  <a:cubicBezTo>
                    <a:pt x="9" y="285"/>
                    <a:pt x="9" y="284"/>
                    <a:pt x="8" y="283"/>
                  </a:cubicBezTo>
                  <a:cubicBezTo>
                    <a:pt x="8" y="283"/>
                    <a:pt x="7" y="282"/>
                    <a:pt x="7" y="281"/>
                  </a:cubicBezTo>
                  <a:cubicBezTo>
                    <a:pt x="7" y="281"/>
                    <a:pt x="7" y="280"/>
                    <a:pt x="6" y="279"/>
                  </a:cubicBezTo>
                  <a:cubicBezTo>
                    <a:pt x="6" y="278"/>
                    <a:pt x="6" y="278"/>
                    <a:pt x="6" y="277"/>
                  </a:cubicBezTo>
                  <a:cubicBezTo>
                    <a:pt x="6" y="276"/>
                    <a:pt x="5" y="275"/>
                    <a:pt x="5" y="275"/>
                  </a:cubicBezTo>
                  <a:cubicBezTo>
                    <a:pt x="5" y="274"/>
                    <a:pt x="5" y="273"/>
                    <a:pt x="5" y="272"/>
                  </a:cubicBezTo>
                  <a:cubicBezTo>
                    <a:pt x="5" y="272"/>
                    <a:pt x="5" y="271"/>
                    <a:pt x="5" y="270"/>
                  </a:cubicBezTo>
                  <a:cubicBezTo>
                    <a:pt x="5" y="270"/>
                    <a:pt x="5" y="269"/>
                    <a:pt x="5" y="268"/>
                  </a:cubicBezTo>
                  <a:cubicBezTo>
                    <a:pt x="5" y="268"/>
                    <a:pt x="6" y="267"/>
                    <a:pt x="6" y="266"/>
                  </a:cubicBezTo>
                  <a:cubicBezTo>
                    <a:pt x="6" y="266"/>
                    <a:pt x="6" y="265"/>
                    <a:pt x="6" y="265"/>
                  </a:cubicBezTo>
                  <a:cubicBezTo>
                    <a:pt x="6" y="264"/>
                    <a:pt x="6" y="264"/>
                    <a:pt x="7" y="263"/>
                  </a:cubicBezTo>
                  <a:cubicBezTo>
                    <a:pt x="7" y="263"/>
                    <a:pt x="7" y="262"/>
                    <a:pt x="7" y="262"/>
                  </a:cubicBezTo>
                  <a:cubicBezTo>
                    <a:pt x="7" y="261"/>
                    <a:pt x="8" y="261"/>
                    <a:pt x="8" y="260"/>
                  </a:cubicBezTo>
                  <a:cubicBezTo>
                    <a:pt x="8" y="260"/>
                    <a:pt x="8" y="259"/>
                    <a:pt x="9" y="259"/>
                  </a:cubicBezTo>
                  <a:cubicBezTo>
                    <a:pt x="9" y="258"/>
                    <a:pt x="9" y="258"/>
                    <a:pt x="9" y="258"/>
                  </a:cubicBezTo>
                  <a:cubicBezTo>
                    <a:pt x="10" y="257"/>
                    <a:pt x="10" y="257"/>
                    <a:pt x="10" y="256"/>
                  </a:cubicBezTo>
                  <a:cubicBezTo>
                    <a:pt x="11" y="256"/>
                    <a:pt x="11" y="256"/>
                    <a:pt x="11" y="255"/>
                  </a:cubicBezTo>
                  <a:cubicBezTo>
                    <a:pt x="12" y="255"/>
                    <a:pt x="12" y="255"/>
                    <a:pt x="12" y="254"/>
                  </a:cubicBezTo>
                  <a:cubicBezTo>
                    <a:pt x="13" y="254"/>
                    <a:pt x="13" y="254"/>
                    <a:pt x="14" y="253"/>
                  </a:cubicBezTo>
                  <a:cubicBezTo>
                    <a:pt x="14" y="253"/>
                    <a:pt x="14" y="253"/>
                    <a:pt x="15" y="252"/>
                  </a:cubicBezTo>
                  <a:cubicBezTo>
                    <a:pt x="15" y="252"/>
                    <a:pt x="16" y="252"/>
                    <a:pt x="16" y="252"/>
                  </a:cubicBezTo>
                  <a:cubicBezTo>
                    <a:pt x="17" y="251"/>
                    <a:pt x="17" y="251"/>
                    <a:pt x="18" y="251"/>
                  </a:cubicBezTo>
                  <a:cubicBezTo>
                    <a:pt x="19" y="88"/>
                    <a:pt x="19" y="88"/>
                    <a:pt x="19" y="88"/>
                  </a:cubicBezTo>
                  <a:cubicBezTo>
                    <a:pt x="19" y="86"/>
                    <a:pt x="19" y="86"/>
                    <a:pt x="19" y="86"/>
                  </a:cubicBezTo>
                  <a:cubicBezTo>
                    <a:pt x="18" y="84"/>
                    <a:pt x="18" y="84"/>
                    <a:pt x="18" y="84"/>
                  </a:cubicBezTo>
                  <a:cubicBezTo>
                    <a:pt x="18" y="82"/>
                    <a:pt x="18" y="82"/>
                    <a:pt x="18" y="82"/>
                  </a:cubicBezTo>
                  <a:cubicBezTo>
                    <a:pt x="18" y="80"/>
                    <a:pt x="18" y="80"/>
                    <a:pt x="18" y="80"/>
                  </a:cubicBezTo>
                  <a:cubicBezTo>
                    <a:pt x="18" y="78"/>
                    <a:pt x="18" y="78"/>
                    <a:pt x="18" y="78"/>
                  </a:cubicBezTo>
                  <a:cubicBezTo>
                    <a:pt x="18" y="76"/>
                    <a:pt x="18" y="76"/>
                    <a:pt x="18" y="76"/>
                  </a:cubicBezTo>
                  <a:cubicBezTo>
                    <a:pt x="17" y="74"/>
                    <a:pt x="17" y="74"/>
                    <a:pt x="17" y="74"/>
                  </a:cubicBezTo>
                  <a:cubicBezTo>
                    <a:pt x="17" y="73"/>
                    <a:pt x="17" y="73"/>
                    <a:pt x="17" y="73"/>
                  </a:cubicBezTo>
                  <a:cubicBezTo>
                    <a:pt x="17" y="71"/>
                    <a:pt x="17" y="71"/>
                    <a:pt x="17" y="71"/>
                  </a:cubicBezTo>
                  <a:cubicBezTo>
                    <a:pt x="16" y="69"/>
                    <a:pt x="16" y="69"/>
                    <a:pt x="16" y="69"/>
                  </a:cubicBezTo>
                  <a:cubicBezTo>
                    <a:pt x="16" y="68"/>
                    <a:pt x="16" y="68"/>
                    <a:pt x="16" y="68"/>
                  </a:cubicBezTo>
                  <a:cubicBezTo>
                    <a:pt x="15" y="66"/>
                    <a:pt x="15" y="66"/>
                    <a:pt x="15" y="66"/>
                  </a:cubicBezTo>
                  <a:cubicBezTo>
                    <a:pt x="14" y="64"/>
                    <a:pt x="14" y="64"/>
                    <a:pt x="14" y="64"/>
                  </a:cubicBezTo>
                  <a:cubicBezTo>
                    <a:pt x="13" y="62"/>
                    <a:pt x="13" y="62"/>
                    <a:pt x="13" y="62"/>
                  </a:cubicBezTo>
                  <a:cubicBezTo>
                    <a:pt x="12" y="60"/>
                    <a:pt x="12" y="60"/>
                    <a:pt x="12" y="60"/>
                  </a:cubicBezTo>
                  <a:cubicBezTo>
                    <a:pt x="11" y="58"/>
                    <a:pt x="11" y="58"/>
                    <a:pt x="11" y="58"/>
                  </a:cubicBezTo>
                  <a:cubicBezTo>
                    <a:pt x="10" y="57"/>
                    <a:pt x="10" y="57"/>
                    <a:pt x="10" y="57"/>
                  </a:cubicBezTo>
                  <a:cubicBezTo>
                    <a:pt x="10" y="56"/>
                    <a:pt x="10" y="56"/>
                    <a:pt x="10" y="56"/>
                  </a:cubicBezTo>
                  <a:cubicBezTo>
                    <a:pt x="9" y="55"/>
                    <a:pt x="9" y="55"/>
                    <a:pt x="9" y="55"/>
                  </a:cubicBezTo>
                  <a:cubicBezTo>
                    <a:pt x="8" y="54"/>
                    <a:pt x="8" y="54"/>
                    <a:pt x="8" y="54"/>
                  </a:cubicBezTo>
                  <a:cubicBezTo>
                    <a:pt x="7" y="53"/>
                    <a:pt x="7" y="53"/>
                    <a:pt x="7" y="53"/>
                  </a:cubicBezTo>
                  <a:cubicBezTo>
                    <a:pt x="7" y="52"/>
                    <a:pt x="7" y="52"/>
                    <a:pt x="7" y="52"/>
                  </a:cubicBezTo>
                  <a:cubicBezTo>
                    <a:pt x="7" y="52"/>
                    <a:pt x="7" y="52"/>
                    <a:pt x="7" y="52"/>
                  </a:cubicBezTo>
                  <a:cubicBezTo>
                    <a:pt x="6" y="52"/>
                    <a:pt x="6" y="52"/>
                    <a:pt x="6" y="52"/>
                  </a:cubicBezTo>
                  <a:cubicBezTo>
                    <a:pt x="6" y="52"/>
                    <a:pt x="6" y="52"/>
                    <a:pt x="6" y="52"/>
                  </a:cubicBezTo>
                  <a:cubicBezTo>
                    <a:pt x="5" y="50"/>
                    <a:pt x="5" y="50"/>
                    <a:pt x="5" y="50"/>
                  </a:cubicBezTo>
                  <a:cubicBezTo>
                    <a:pt x="5" y="50"/>
                    <a:pt x="5" y="50"/>
                    <a:pt x="4" y="49"/>
                  </a:cubicBezTo>
                  <a:cubicBezTo>
                    <a:pt x="4" y="49"/>
                    <a:pt x="4" y="49"/>
                    <a:pt x="4" y="48"/>
                  </a:cubicBezTo>
                  <a:cubicBezTo>
                    <a:pt x="3" y="48"/>
                    <a:pt x="3" y="47"/>
                    <a:pt x="3" y="47"/>
                  </a:cubicBezTo>
                  <a:cubicBezTo>
                    <a:pt x="3" y="47"/>
                    <a:pt x="2" y="46"/>
                    <a:pt x="2" y="46"/>
                  </a:cubicBezTo>
                  <a:cubicBezTo>
                    <a:pt x="2" y="45"/>
                    <a:pt x="2" y="45"/>
                    <a:pt x="1" y="45"/>
                  </a:cubicBezTo>
                  <a:cubicBezTo>
                    <a:pt x="1" y="44"/>
                    <a:pt x="1" y="44"/>
                    <a:pt x="1" y="43"/>
                  </a:cubicBezTo>
                  <a:cubicBezTo>
                    <a:pt x="1" y="43"/>
                    <a:pt x="1" y="43"/>
                    <a:pt x="0" y="42"/>
                  </a:cubicBezTo>
                  <a:cubicBezTo>
                    <a:pt x="0" y="42"/>
                    <a:pt x="0" y="41"/>
                    <a:pt x="0" y="41"/>
                  </a:cubicBezTo>
                  <a:cubicBezTo>
                    <a:pt x="0" y="40"/>
                    <a:pt x="0" y="40"/>
                    <a:pt x="0" y="40"/>
                  </a:cubicBezTo>
                  <a:cubicBezTo>
                    <a:pt x="0" y="39"/>
                    <a:pt x="0" y="38"/>
                    <a:pt x="0" y="38"/>
                  </a:cubicBezTo>
                  <a:cubicBezTo>
                    <a:pt x="0" y="37"/>
                    <a:pt x="0" y="37"/>
                    <a:pt x="0" y="36"/>
                  </a:cubicBezTo>
                  <a:cubicBezTo>
                    <a:pt x="0" y="35"/>
                    <a:pt x="0" y="35"/>
                    <a:pt x="0" y="34"/>
                  </a:cubicBezTo>
                  <a:cubicBezTo>
                    <a:pt x="0" y="34"/>
                    <a:pt x="0" y="33"/>
                    <a:pt x="0" y="32"/>
                  </a:cubicBezTo>
                  <a:cubicBezTo>
                    <a:pt x="0" y="32"/>
                    <a:pt x="0" y="31"/>
                    <a:pt x="0" y="31"/>
                  </a:cubicBezTo>
                  <a:cubicBezTo>
                    <a:pt x="0" y="30"/>
                    <a:pt x="0" y="30"/>
                    <a:pt x="0" y="29"/>
                  </a:cubicBezTo>
                  <a:cubicBezTo>
                    <a:pt x="0" y="29"/>
                    <a:pt x="0" y="28"/>
                    <a:pt x="0" y="28"/>
                  </a:cubicBezTo>
                  <a:cubicBezTo>
                    <a:pt x="0" y="27"/>
                    <a:pt x="0" y="26"/>
                    <a:pt x="0" y="26"/>
                  </a:cubicBezTo>
                  <a:cubicBezTo>
                    <a:pt x="0" y="25"/>
                    <a:pt x="1" y="25"/>
                    <a:pt x="1" y="24"/>
                  </a:cubicBezTo>
                  <a:cubicBezTo>
                    <a:pt x="1" y="24"/>
                    <a:pt x="1" y="23"/>
                    <a:pt x="1" y="23"/>
                  </a:cubicBezTo>
                  <a:cubicBezTo>
                    <a:pt x="1" y="22"/>
                    <a:pt x="1" y="22"/>
                    <a:pt x="1" y="21"/>
                  </a:cubicBezTo>
                  <a:cubicBezTo>
                    <a:pt x="2" y="21"/>
                    <a:pt x="2" y="20"/>
                    <a:pt x="2" y="20"/>
                  </a:cubicBezTo>
                  <a:cubicBezTo>
                    <a:pt x="2" y="19"/>
                    <a:pt x="2" y="19"/>
                    <a:pt x="3" y="18"/>
                  </a:cubicBezTo>
                  <a:cubicBezTo>
                    <a:pt x="3" y="18"/>
                    <a:pt x="3" y="17"/>
                    <a:pt x="3" y="17"/>
                  </a:cubicBezTo>
                  <a:cubicBezTo>
                    <a:pt x="3" y="16"/>
                    <a:pt x="4" y="16"/>
                    <a:pt x="4" y="15"/>
                  </a:cubicBezTo>
                  <a:cubicBezTo>
                    <a:pt x="4" y="15"/>
                    <a:pt x="5" y="14"/>
                    <a:pt x="5" y="14"/>
                  </a:cubicBezTo>
                  <a:cubicBezTo>
                    <a:pt x="5" y="13"/>
                    <a:pt x="5" y="13"/>
                    <a:pt x="5" y="13"/>
                  </a:cubicBezTo>
                  <a:cubicBezTo>
                    <a:pt x="6" y="13"/>
                    <a:pt x="6" y="12"/>
                    <a:pt x="6" y="12"/>
                  </a:cubicBezTo>
                  <a:cubicBezTo>
                    <a:pt x="7" y="12"/>
                    <a:pt x="7" y="12"/>
                    <a:pt x="7" y="11"/>
                  </a:cubicBezTo>
                  <a:cubicBezTo>
                    <a:pt x="7" y="11"/>
                    <a:pt x="8" y="11"/>
                    <a:pt x="8" y="11"/>
                  </a:cubicBezTo>
                  <a:cubicBezTo>
                    <a:pt x="8" y="10"/>
                    <a:pt x="9" y="10"/>
                    <a:pt x="9" y="10"/>
                  </a:cubicBezTo>
                  <a:cubicBezTo>
                    <a:pt x="9" y="10"/>
                    <a:pt x="10" y="10"/>
                    <a:pt x="10" y="10"/>
                  </a:cubicBezTo>
                  <a:cubicBezTo>
                    <a:pt x="10" y="10"/>
                    <a:pt x="10" y="10"/>
                    <a:pt x="10" y="10"/>
                  </a:cubicBezTo>
                  <a:cubicBezTo>
                    <a:pt x="11" y="10"/>
                    <a:pt x="11" y="10"/>
                    <a:pt x="11" y="10"/>
                  </a:cubicBezTo>
                  <a:cubicBezTo>
                    <a:pt x="33" y="33"/>
                    <a:pt x="33" y="33"/>
                    <a:pt x="33" y="33"/>
                  </a:cubicBezTo>
                  <a:cubicBezTo>
                    <a:pt x="34" y="33"/>
                    <a:pt x="34" y="33"/>
                    <a:pt x="34" y="33"/>
                  </a:cubicBezTo>
                  <a:cubicBezTo>
                    <a:pt x="34" y="33"/>
                    <a:pt x="34" y="33"/>
                    <a:pt x="34" y="33"/>
                  </a:cubicBezTo>
                  <a:cubicBezTo>
                    <a:pt x="34" y="33"/>
                    <a:pt x="34" y="33"/>
                    <a:pt x="34" y="33"/>
                  </a:cubicBezTo>
                  <a:cubicBezTo>
                    <a:pt x="36" y="32"/>
                    <a:pt x="36" y="32"/>
                    <a:pt x="36" y="32"/>
                  </a:cubicBezTo>
                  <a:cubicBezTo>
                    <a:pt x="36" y="32"/>
                    <a:pt x="36" y="32"/>
                    <a:pt x="36" y="32"/>
                  </a:cubicBezTo>
                  <a:cubicBezTo>
                    <a:pt x="37" y="31"/>
                    <a:pt x="37" y="31"/>
                    <a:pt x="37" y="31"/>
                  </a:cubicBezTo>
                  <a:cubicBezTo>
                    <a:pt x="37" y="31"/>
                    <a:pt x="37" y="31"/>
                    <a:pt x="37" y="31"/>
                  </a:cubicBezTo>
                  <a:cubicBezTo>
                    <a:pt x="39" y="30"/>
                    <a:pt x="39" y="30"/>
                    <a:pt x="39" y="30"/>
                  </a:cubicBezTo>
                  <a:cubicBezTo>
                    <a:pt x="39" y="30"/>
                    <a:pt x="39" y="30"/>
                    <a:pt x="39" y="30"/>
                  </a:cubicBezTo>
                  <a:cubicBezTo>
                    <a:pt x="40" y="29"/>
                    <a:pt x="40" y="29"/>
                    <a:pt x="40" y="29"/>
                  </a:cubicBezTo>
                  <a:cubicBezTo>
                    <a:pt x="40" y="28"/>
                    <a:pt x="40" y="28"/>
                    <a:pt x="40" y="28"/>
                  </a:cubicBezTo>
                  <a:cubicBezTo>
                    <a:pt x="41" y="27"/>
                    <a:pt x="41" y="27"/>
                    <a:pt x="41" y="27"/>
                  </a:cubicBezTo>
                  <a:cubicBezTo>
                    <a:pt x="41" y="27"/>
                    <a:pt x="41" y="27"/>
                    <a:pt x="41" y="27"/>
                  </a:cubicBezTo>
                  <a:cubicBezTo>
                    <a:pt x="42" y="26"/>
                    <a:pt x="42" y="26"/>
                    <a:pt x="42" y="26"/>
                  </a:cubicBezTo>
                  <a:cubicBezTo>
                    <a:pt x="42" y="26"/>
                    <a:pt x="42" y="26"/>
                    <a:pt x="42" y="26"/>
                  </a:cubicBezTo>
                  <a:cubicBezTo>
                    <a:pt x="42" y="25"/>
                    <a:pt x="42" y="25"/>
                    <a:pt x="42" y="25"/>
                  </a:cubicBezTo>
                  <a:cubicBezTo>
                    <a:pt x="42" y="22"/>
                    <a:pt x="42" y="22"/>
                    <a:pt x="42" y="22"/>
                  </a:cubicBezTo>
                  <a:cubicBezTo>
                    <a:pt x="42" y="20"/>
                    <a:pt x="42" y="20"/>
                    <a:pt x="42" y="20"/>
                  </a:cubicBezTo>
                  <a:cubicBezTo>
                    <a:pt x="42" y="18"/>
                    <a:pt x="42" y="18"/>
                    <a:pt x="42" y="18"/>
                  </a:cubicBezTo>
                  <a:cubicBezTo>
                    <a:pt x="42" y="16"/>
                    <a:pt x="42" y="16"/>
                    <a:pt x="42" y="16"/>
                  </a:cubicBezTo>
                  <a:cubicBezTo>
                    <a:pt x="42" y="15"/>
                    <a:pt x="42" y="15"/>
                    <a:pt x="42" y="15"/>
                  </a:cubicBezTo>
                  <a:cubicBezTo>
                    <a:pt x="42" y="13"/>
                    <a:pt x="42" y="13"/>
                    <a:pt x="42" y="13"/>
                  </a:cubicBezTo>
                  <a:cubicBezTo>
                    <a:pt x="41" y="12"/>
                    <a:pt x="41" y="12"/>
                    <a:pt x="41" y="12"/>
                  </a:cubicBezTo>
                  <a:cubicBezTo>
                    <a:pt x="41" y="11"/>
                    <a:pt x="41" y="11"/>
                    <a:pt x="41" y="11"/>
                  </a:cubicBezTo>
                  <a:cubicBezTo>
                    <a:pt x="41" y="10"/>
                    <a:pt x="41" y="10"/>
                    <a:pt x="41" y="10"/>
                  </a:cubicBezTo>
                  <a:cubicBezTo>
                    <a:pt x="40" y="9"/>
                    <a:pt x="40" y="9"/>
                    <a:pt x="40" y="9"/>
                  </a:cubicBezTo>
                  <a:cubicBezTo>
                    <a:pt x="40" y="8"/>
                    <a:pt x="40" y="8"/>
                    <a:pt x="40" y="8"/>
                  </a:cubicBezTo>
                  <a:cubicBezTo>
                    <a:pt x="40" y="8"/>
                    <a:pt x="40" y="8"/>
                    <a:pt x="40" y="8"/>
                  </a:cubicBezTo>
                  <a:cubicBezTo>
                    <a:pt x="40" y="8"/>
                    <a:pt x="40" y="8"/>
                    <a:pt x="40" y="8"/>
                  </a:cubicBezTo>
                  <a:cubicBezTo>
                    <a:pt x="40" y="6"/>
                    <a:pt x="40" y="6"/>
                    <a:pt x="40" y="6"/>
                  </a:cubicBezTo>
                  <a:cubicBezTo>
                    <a:pt x="40" y="6"/>
                    <a:pt x="39" y="6"/>
                    <a:pt x="39" y="5"/>
                  </a:cubicBezTo>
                  <a:cubicBezTo>
                    <a:pt x="39" y="5"/>
                    <a:pt x="39" y="4"/>
                    <a:pt x="39" y="4"/>
                  </a:cubicBezTo>
                  <a:cubicBezTo>
                    <a:pt x="39" y="4"/>
                    <a:pt x="39" y="3"/>
                    <a:pt x="39" y="3"/>
                  </a:cubicBezTo>
                  <a:cubicBezTo>
                    <a:pt x="39" y="2"/>
                    <a:pt x="39" y="2"/>
                    <a:pt x="38" y="1"/>
                  </a:cubicBezTo>
                  <a:cubicBezTo>
                    <a:pt x="38" y="1"/>
                    <a:pt x="38" y="1"/>
                    <a:pt x="38" y="0"/>
                  </a:cubicBezTo>
                  <a:cubicBezTo>
                    <a:pt x="38" y="0"/>
                    <a:pt x="38" y="0"/>
                    <a:pt x="39" y="0"/>
                  </a:cubicBezTo>
                  <a:cubicBezTo>
                    <a:pt x="39" y="0"/>
                    <a:pt x="39" y="0"/>
                    <a:pt x="39" y="0"/>
                  </a:cubicBezTo>
                  <a:cubicBezTo>
                    <a:pt x="39" y="0"/>
                    <a:pt x="39" y="0"/>
                    <a:pt x="39" y="0"/>
                  </a:cubicBezTo>
                  <a:cubicBezTo>
                    <a:pt x="40" y="0"/>
                    <a:pt x="40" y="0"/>
                    <a:pt x="40" y="0"/>
                  </a:cubicBezTo>
                  <a:cubicBezTo>
                    <a:pt x="40" y="0"/>
                    <a:pt x="41" y="0"/>
                    <a:pt x="41" y="0"/>
                  </a:cubicBezTo>
                  <a:cubicBezTo>
                    <a:pt x="41" y="0"/>
                    <a:pt x="42" y="0"/>
                    <a:pt x="42" y="0"/>
                  </a:cubicBezTo>
                  <a:cubicBezTo>
                    <a:pt x="42" y="0"/>
                    <a:pt x="43" y="1"/>
                    <a:pt x="43" y="1"/>
                  </a:cubicBezTo>
                  <a:cubicBezTo>
                    <a:pt x="43" y="1"/>
                    <a:pt x="44" y="1"/>
                    <a:pt x="44" y="1"/>
                  </a:cubicBezTo>
                  <a:cubicBezTo>
                    <a:pt x="44" y="2"/>
                    <a:pt x="45" y="2"/>
                    <a:pt x="45" y="2"/>
                  </a:cubicBezTo>
                  <a:cubicBezTo>
                    <a:pt x="46" y="2"/>
                    <a:pt x="46" y="2"/>
                    <a:pt x="46" y="3"/>
                  </a:cubicBezTo>
                  <a:cubicBezTo>
                    <a:pt x="47" y="3"/>
                    <a:pt x="47" y="3"/>
                    <a:pt x="47" y="4"/>
                  </a:cubicBezTo>
                  <a:cubicBezTo>
                    <a:pt x="48" y="4"/>
                    <a:pt x="48" y="4"/>
                    <a:pt x="49" y="4"/>
                  </a:cubicBezTo>
                  <a:cubicBezTo>
                    <a:pt x="49" y="5"/>
                    <a:pt x="49" y="5"/>
                    <a:pt x="50" y="5"/>
                  </a:cubicBezTo>
                  <a:cubicBezTo>
                    <a:pt x="50" y="5"/>
                    <a:pt x="50" y="6"/>
                    <a:pt x="51" y="6"/>
                  </a:cubicBezTo>
                  <a:cubicBezTo>
                    <a:pt x="51" y="6"/>
                    <a:pt x="51" y="7"/>
                    <a:pt x="52" y="7"/>
                  </a:cubicBezTo>
                  <a:cubicBezTo>
                    <a:pt x="52" y="7"/>
                    <a:pt x="52" y="7"/>
                    <a:pt x="52" y="7"/>
                  </a:cubicBezTo>
                  <a:cubicBezTo>
                    <a:pt x="80" y="36"/>
                    <a:pt x="80" y="36"/>
                    <a:pt x="80" y="36"/>
                  </a:cubicBezTo>
                  <a:cubicBezTo>
                    <a:pt x="80" y="35"/>
                    <a:pt x="80" y="35"/>
                    <a:pt x="80" y="34"/>
                  </a:cubicBezTo>
                  <a:cubicBezTo>
                    <a:pt x="80" y="34"/>
                    <a:pt x="80" y="34"/>
                    <a:pt x="80" y="34"/>
                  </a:cubicBezTo>
                  <a:cubicBezTo>
                    <a:pt x="80" y="34"/>
                    <a:pt x="80" y="34"/>
                    <a:pt x="80" y="34"/>
                  </a:cubicBezTo>
                  <a:cubicBezTo>
                    <a:pt x="80" y="34"/>
                    <a:pt x="80" y="34"/>
                    <a:pt x="80" y="34"/>
                  </a:cubicBezTo>
                  <a:cubicBezTo>
                    <a:pt x="80" y="34"/>
                    <a:pt x="80" y="33"/>
                    <a:pt x="80" y="33"/>
                  </a:cubicBezTo>
                  <a:cubicBezTo>
                    <a:pt x="80" y="32"/>
                    <a:pt x="80" y="32"/>
                    <a:pt x="80" y="32"/>
                  </a:cubicBezTo>
                  <a:cubicBezTo>
                    <a:pt x="80" y="32"/>
                    <a:pt x="80" y="32"/>
                    <a:pt x="80" y="32"/>
                  </a:cubicBezTo>
                  <a:cubicBezTo>
                    <a:pt x="80" y="32"/>
                    <a:pt x="80" y="31"/>
                    <a:pt x="80" y="31"/>
                  </a:cubicBezTo>
                  <a:cubicBezTo>
                    <a:pt x="80" y="31"/>
                    <a:pt x="80" y="31"/>
                    <a:pt x="80" y="31"/>
                  </a:cubicBezTo>
                  <a:cubicBezTo>
                    <a:pt x="80" y="31"/>
                    <a:pt x="80" y="31"/>
                    <a:pt x="80" y="31"/>
                  </a:cubicBezTo>
                  <a:cubicBezTo>
                    <a:pt x="81" y="30"/>
                    <a:pt x="81" y="30"/>
                    <a:pt x="81" y="29"/>
                  </a:cubicBezTo>
                  <a:cubicBezTo>
                    <a:pt x="81" y="29"/>
                    <a:pt x="81" y="29"/>
                    <a:pt x="81" y="29"/>
                  </a:cubicBezTo>
                  <a:cubicBezTo>
                    <a:pt x="81" y="29"/>
                    <a:pt x="81" y="29"/>
                    <a:pt x="81" y="29"/>
                  </a:cubicBezTo>
                  <a:cubicBezTo>
                    <a:pt x="81" y="29"/>
                    <a:pt x="81" y="29"/>
                    <a:pt x="81" y="29"/>
                  </a:cubicBezTo>
                  <a:cubicBezTo>
                    <a:pt x="81" y="29"/>
                    <a:pt x="81" y="28"/>
                    <a:pt x="81" y="28"/>
                  </a:cubicBezTo>
                  <a:cubicBezTo>
                    <a:pt x="81" y="28"/>
                    <a:pt x="81" y="28"/>
                    <a:pt x="81" y="28"/>
                  </a:cubicBezTo>
                  <a:cubicBezTo>
                    <a:pt x="81" y="27"/>
                    <a:pt x="81" y="27"/>
                    <a:pt x="81" y="27"/>
                  </a:cubicBezTo>
                  <a:cubicBezTo>
                    <a:pt x="81" y="27"/>
                    <a:pt x="81" y="27"/>
                    <a:pt x="81" y="26"/>
                  </a:cubicBezTo>
                  <a:cubicBezTo>
                    <a:pt x="81" y="26"/>
                    <a:pt x="81" y="26"/>
                    <a:pt x="81" y="26"/>
                  </a:cubicBezTo>
                  <a:cubicBezTo>
                    <a:pt x="81" y="26"/>
                    <a:pt x="81" y="26"/>
                    <a:pt x="81" y="26"/>
                  </a:cubicBezTo>
                  <a:cubicBezTo>
                    <a:pt x="81" y="25"/>
                    <a:pt x="81" y="25"/>
                    <a:pt x="81" y="24"/>
                  </a:cubicBezTo>
                  <a:cubicBezTo>
                    <a:pt x="81" y="24"/>
                    <a:pt x="81" y="24"/>
                    <a:pt x="81" y="24"/>
                  </a:cubicBezTo>
                  <a:cubicBezTo>
                    <a:pt x="81" y="24"/>
                    <a:pt x="81" y="24"/>
                    <a:pt x="81" y="24"/>
                  </a:cubicBezTo>
                  <a:cubicBezTo>
                    <a:pt x="81" y="24"/>
                    <a:pt x="81" y="23"/>
                    <a:pt x="82" y="23"/>
                  </a:cubicBezTo>
                  <a:cubicBezTo>
                    <a:pt x="82" y="23"/>
                    <a:pt x="82" y="23"/>
                    <a:pt x="82" y="23"/>
                  </a:cubicBezTo>
                  <a:cubicBezTo>
                    <a:pt x="82" y="23"/>
                    <a:pt x="82" y="23"/>
                    <a:pt x="82" y="23"/>
                  </a:cubicBezTo>
                  <a:cubicBezTo>
                    <a:pt x="82" y="22"/>
                    <a:pt x="82" y="22"/>
                    <a:pt x="82" y="21"/>
                  </a:cubicBezTo>
                  <a:cubicBezTo>
                    <a:pt x="82" y="21"/>
                    <a:pt x="82" y="21"/>
                    <a:pt x="82" y="21"/>
                  </a:cubicBezTo>
                  <a:cubicBezTo>
                    <a:pt x="82" y="21"/>
                    <a:pt x="82" y="20"/>
                    <a:pt x="83" y="20"/>
                  </a:cubicBezTo>
                  <a:cubicBezTo>
                    <a:pt x="83" y="20"/>
                    <a:pt x="83" y="20"/>
                    <a:pt x="83" y="20"/>
                  </a:cubicBezTo>
                  <a:cubicBezTo>
                    <a:pt x="83" y="20"/>
                    <a:pt x="83" y="20"/>
                    <a:pt x="83" y="20"/>
                  </a:cubicBezTo>
                  <a:cubicBezTo>
                    <a:pt x="83" y="19"/>
                    <a:pt x="83" y="19"/>
                    <a:pt x="83" y="18"/>
                  </a:cubicBezTo>
                  <a:cubicBezTo>
                    <a:pt x="83" y="18"/>
                    <a:pt x="83" y="18"/>
                    <a:pt x="83" y="18"/>
                  </a:cubicBezTo>
                  <a:cubicBezTo>
                    <a:pt x="83" y="18"/>
                    <a:pt x="83" y="18"/>
                    <a:pt x="83" y="18"/>
                  </a:cubicBezTo>
                  <a:cubicBezTo>
                    <a:pt x="83" y="18"/>
                    <a:pt x="84" y="17"/>
                    <a:pt x="84" y="17"/>
                  </a:cubicBezTo>
                  <a:cubicBezTo>
                    <a:pt x="84" y="17"/>
                    <a:pt x="84" y="17"/>
                    <a:pt x="84" y="17"/>
                  </a:cubicBezTo>
                  <a:cubicBezTo>
                    <a:pt x="84" y="17"/>
                    <a:pt x="84" y="17"/>
                    <a:pt x="84" y="17"/>
                  </a:cubicBezTo>
                  <a:cubicBezTo>
                    <a:pt x="84" y="16"/>
                    <a:pt x="84" y="16"/>
                    <a:pt x="85" y="15"/>
                  </a:cubicBezTo>
                  <a:cubicBezTo>
                    <a:pt x="85" y="15"/>
                    <a:pt x="85" y="15"/>
                    <a:pt x="85" y="15"/>
                  </a:cubicBezTo>
                  <a:cubicBezTo>
                    <a:pt x="85" y="15"/>
                    <a:pt x="85" y="15"/>
                    <a:pt x="85" y="15"/>
                  </a:cubicBezTo>
                  <a:cubicBezTo>
                    <a:pt x="85" y="15"/>
                    <a:pt x="85" y="14"/>
                    <a:pt x="85" y="14"/>
                  </a:cubicBezTo>
                  <a:cubicBezTo>
                    <a:pt x="86" y="13"/>
                    <a:pt x="86" y="13"/>
                    <a:pt x="86" y="13"/>
                  </a:cubicBezTo>
                  <a:cubicBezTo>
                    <a:pt x="86" y="13"/>
                    <a:pt x="87" y="12"/>
                    <a:pt x="87" y="12"/>
                  </a:cubicBezTo>
                  <a:cubicBezTo>
                    <a:pt x="87" y="12"/>
                    <a:pt x="87" y="12"/>
                    <a:pt x="88" y="11"/>
                  </a:cubicBezTo>
                  <a:cubicBezTo>
                    <a:pt x="88" y="11"/>
                    <a:pt x="88" y="11"/>
                    <a:pt x="89" y="11"/>
                  </a:cubicBezTo>
                  <a:cubicBezTo>
                    <a:pt x="89" y="10"/>
                    <a:pt x="89" y="10"/>
                    <a:pt x="90" y="10"/>
                  </a:cubicBezTo>
                  <a:cubicBezTo>
                    <a:pt x="90" y="10"/>
                    <a:pt x="90" y="10"/>
                    <a:pt x="90" y="10"/>
                  </a:cubicBezTo>
                  <a:cubicBezTo>
                    <a:pt x="91" y="10"/>
                    <a:pt x="91" y="10"/>
                    <a:pt x="91" y="10"/>
                  </a:cubicBezTo>
                  <a:cubicBezTo>
                    <a:pt x="91" y="10"/>
                    <a:pt x="91" y="10"/>
                    <a:pt x="91" y="10"/>
                  </a:cubicBezTo>
                  <a:cubicBezTo>
                    <a:pt x="114" y="33"/>
                    <a:pt x="114" y="33"/>
                    <a:pt x="114" y="33"/>
                  </a:cubicBezTo>
                  <a:cubicBezTo>
                    <a:pt x="119" y="31"/>
                    <a:pt x="122" y="28"/>
                    <a:pt x="123" y="25"/>
                  </a:cubicBezTo>
                  <a:cubicBezTo>
                    <a:pt x="123" y="22"/>
                    <a:pt x="123" y="22"/>
                    <a:pt x="123" y="22"/>
                  </a:cubicBezTo>
                  <a:cubicBezTo>
                    <a:pt x="123" y="20"/>
                    <a:pt x="123" y="20"/>
                    <a:pt x="123" y="20"/>
                  </a:cubicBezTo>
                  <a:cubicBezTo>
                    <a:pt x="123" y="18"/>
                    <a:pt x="123" y="18"/>
                    <a:pt x="123" y="18"/>
                  </a:cubicBezTo>
                  <a:cubicBezTo>
                    <a:pt x="123" y="16"/>
                    <a:pt x="123" y="16"/>
                    <a:pt x="123" y="16"/>
                  </a:cubicBezTo>
                  <a:cubicBezTo>
                    <a:pt x="122" y="15"/>
                    <a:pt x="122" y="15"/>
                    <a:pt x="122" y="15"/>
                  </a:cubicBezTo>
                  <a:cubicBezTo>
                    <a:pt x="122" y="13"/>
                    <a:pt x="122" y="13"/>
                    <a:pt x="122" y="13"/>
                  </a:cubicBezTo>
                  <a:cubicBezTo>
                    <a:pt x="122" y="12"/>
                    <a:pt x="122" y="12"/>
                    <a:pt x="122" y="12"/>
                  </a:cubicBezTo>
                  <a:cubicBezTo>
                    <a:pt x="122" y="11"/>
                    <a:pt x="122" y="11"/>
                    <a:pt x="122" y="11"/>
                  </a:cubicBezTo>
                  <a:cubicBezTo>
                    <a:pt x="121" y="10"/>
                    <a:pt x="121" y="10"/>
                    <a:pt x="121" y="10"/>
                  </a:cubicBezTo>
                  <a:cubicBezTo>
                    <a:pt x="121" y="9"/>
                    <a:pt x="121" y="9"/>
                    <a:pt x="121" y="9"/>
                  </a:cubicBezTo>
                  <a:cubicBezTo>
                    <a:pt x="121" y="8"/>
                    <a:pt x="121" y="8"/>
                    <a:pt x="121" y="8"/>
                  </a:cubicBezTo>
                  <a:cubicBezTo>
                    <a:pt x="121" y="8"/>
                    <a:pt x="121" y="8"/>
                    <a:pt x="121" y="8"/>
                  </a:cubicBezTo>
                  <a:cubicBezTo>
                    <a:pt x="121" y="8"/>
                    <a:pt x="121" y="8"/>
                    <a:pt x="121" y="8"/>
                  </a:cubicBezTo>
                  <a:cubicBezTo>
                    <a:pt x="120" y="6"/>
                    <a:pt x="120" y="6"/>
                    <a:pt x="120" y="6"/>
                  </a:cubicBezTo>
                  <a:cubicBezTo>
                    <a:pt x="120" y="6"/>
                    <a:pt x="120" y="6"/>
                    <a:pt x="120" y="5"/>
                  </a:cubicBezTo>
                  <a:cubicBezTo>
                    <a:pt x="120" y="5"/>
                    <a:pt x="120" y="4"/>
                    <a:pt x="120" y="4"/>
                  </a:cubicBezTo>
                  <a:cubicBezTo>
                    <a:pt x="120" y="4"/>
                    <a:pt x="119" y="3"/>
                    <a:pt x="119" y="3"/>
                  </a:cubicBezTo>
                  <a:cubicBezTo>
                    <a:pt x="119" y="2"/>
                    <a:pt x="119" y="2"/>
                    <a:pt x="119" y="1"/>
                  </a:cubicBezTo>
                  <a:cubicBezTo>
                    <a:pt x="119" y="1"/>
                    <a:pt x="119" y="1"/>
                    <a:pt x="119" y="0"/>
                  </a:cubicBezTo>
                  <a:cubicBezTo>
                    <a:pt x="119" y="0"/>
                    <a:pt x="119" y="0"/>
                    <a:pt x="119" y="0"/>
                  </a:cubicBezTo>
                  <a:cubicBezTo>
                    <a:pt x="119" y="0"/>
                    <a:pt x="119" y="0"/>
                    <a:pt x="120" y="0"/>
                  </a:cubicBezTo>
                  <a:cubicBezTo>
                    <a:pt x="120" y="0"/>
                    <a:pt x="120" y="0"/>
                    <a:pt x="120" y="0"/>
                  </a:cubicBezTo>
                  <a:cubicBezTo>
                    <a:pt x="120" y="0"/>
                    <a:pt x="121" y="0"/>
                    <a:pt x="121" y="0"/>
                  </a:cubicBezTo>
                  <a:cubicBezTo>
                    <a:pt x="121" y="0"/>
                    <a:pt x="121" y="0"/>
                    <a:pt x="122" y="0"/>
                  </a:cubicBezTo>
                  <a:cubicBezTo>
                    <a:pt x="122" y="0"/>
                    <a:pt x="122" y="0"/>
                    <a:pt x="123" y="0"/>
                  </a:cubicBezTo>
                  <a:cubicBezTo>
                    <a:pt x="123" y="0"/>
                    <a:pt x="123" y="1"/>
                    <a:pt x="124" y="1"/>
                  </a:cubicBezTo>
                  <a:cubicBezTo>
                    <a:pt x="124" y="1"/>
                    <a:pt x="124" y="1"/>
                    <a:pt x="125" y="1"/>
                  </a:cubicBezTo>
                  <a:cubicBezTo>
                    <a:pt x="125" y="2"/>
                    <a:pt x="125" y="2"/>
                    <a:pt x="126" y="2"/>
                  </a:cubicBezTo>
                  <a:cubicBezTo>
                    <a:pt x="126" y="2"/>
                    <a:pt x="127" y="2"/>
                    <a:pt x="127" y="3"/>
                  </a:cubicBezTo>
                  <a:cubicBezTo>
                    <a:pt x="127" y="3"/>
                    <a:pt x="128" y="3"/>
                    <a:pt x="128" y="4"/>
                  </a:cubicBezTo>
                  <a:cubicBezTo>
                    <a:pt x="128" y="4"/>
                    <a:pt x="129" y="4"/>
                    <a:pt x="129" y="4"/>
                  </a:cubicBezTo>
                  <a:cubicBezTo>
                    <a:pt x="130" y="5"/>
                    <a:pt x="130" y="5"/>
                    <a:pt x="130" y="5"/>
                  </a:cubicBezTo>
                  <a:cubicBezTo>
                    <a:pt x="131" y="5"/>
                    <a:pt x="131" y="6"/>
                    <a:pt x="131" y="6"/>
                  </a:cubicBezTo>
                  <a:cubicBezTo>
                    <a:pt x="132" y="6"/>
                    <a:pt x="132" y="7"/>
                    <a:pt x="132" y="7"/>
                  </a:cubicBezTo>
                  <a:cubicBezTo>
                    <a:pt x="132" y="7"/>
                    <a:pt x="132" y="7"/>
                    <a:pt x="132" y="7"/>
                  </a:cubicBezTo>
                  <a:cubicBezTo>
                    <a:pt x="132" y="7"/>
                    <a:pt x="132" y="7"/>
                    <a:pt x="132" y="7"/>
                  </a:cubicBezTo>
                  <a:cubicBezTo>
                    <a:pt x="133" y="7"/>
                    <a:pt x="133" y="7"/>
                    <a:pt x="133" y="8"/>
                  </a:cubicBezTo>
                  <a:cubicBezTo>
                    <a:pt x="133" y="8"/>
                    <a:pt x="133" y="8"/>
                    <a:pt x="133" y="8"/>
                  </a:cubicBezTo>
                  <a:cubicBezTo>
                    <a:pt x="133" y="8"/>
                    <a:pt x="133" y="8"/>
                    <a:pt x="133" y="8"/>
                  </a:cubicBezTo>
                  <a:cubicBezTo>
                    <a:pt x="134" y="8"/>
                    <a:pt x="134" y="9"/>
                    <a:pt x="134" y="9"/>
                  </a:cubicBezTo>
                  <a:cubicBezTo>
                    <a:pt x="134" y="9"/>
                    <a:pt x="134" y="9"/>
                    <a:pt x="134" y="9"/>
                  </a:cubicBezTo>
                  <a:cubicBezTo>
                    <a:pt x="134" y="9"/>
                    <a:pt x="134" y="9"/>
                    <a:pt x="134" y="9"/>
                  </a:cubicBezTo>
                  <a:cubicBezTo>
                    <a:pt x="250" y="125"/>
                    <a:pt x="250" y="125"/>
                    <a:pt x="250" y="125"/>
                  </a:cubicBezTo>
                  <a:cubicBezTo>
                    <a:pt x="251" y="133"/>
                    <a:pt x="252" y="141"/>
                    <a:pt x="252" y="149"/>
                  </a:cubicBezTo>
                  <a:cubicBezTo>
                    <a:pt x="252" y="247"/>
                    <a:pt x="172" y="327"/>
                    <a:pt x="74" y="327"/>
                  </a:cubicBezTo>
                  <a:cubicBezTo>
                    <a:pt x="65" y="327"/>
                    <a:pt x="57" y="326"/>
                    <a:pt x="48" y="325"/>
                  </a:cubicBezTo>
                  <a:close/>
                </a:path>
              </a:pathLst>
            </a:custGeom>
            <a:grpFill/>
            <a:ln w="9525">
              <a:noFill/>
            </a:ln>
          </p:spPr>
          <p:txBody>
            <a:bodyPr/>
            <a:p>
              <a:pPr fontAlgn="base"/>
              <a:endParaRPr lang="zh-CN" altLang="en-US" sz="1405" strike="noStrike" noProof="1">
                <a:ea typeface="Arial Unicode MS" panose="020B0604020202020204" charset="-122"/>
              </a:endParaRPr>
            </a:p>
          </p:txBody>
        </p:sp>
        <p:sp>
          <p:nvSpPr>
            <p:cNvPr id="37339" name="Freeform 194"/>
            <p:cNvSpPr>
              <a:spLocks noEditPoints="1"/>
            </p:cNvSpPr>
            <p:nvPr/>
          </p:nvSpPr>
          <p:spPr>
            <a:xfrm>
              <a:off x="450" y="110"/>
              <a:ext cx="648" cy="1332"/>
            </a:xfrm>
            <a:custGeom>
              <a:avLst/>
              <a:gdLst/>
              <a:ahLst/>
              <a:cxnLst>
                <a:cxn ang="0">
                  <a:pos x="6" y="275"/>
                </a:cxn>
                <a:cxn ang="0">
                  <a:pos x="19" y="254"/>
                </a:cxn>
                <a:cxn ang="0">
                  <a:pos x="20" y="91"/>
                </a:cxn>
                <a:cxn ang="0">
                  <a:pos x="12" y="61"/>
                </a:cxn>
                <a:cxn ang="0">
                  <a:pos x="1" y="43"/>
                </a:cxn>
                <a:cxn ang="0">
                  <a:pos x="6" y="17"/>
                </a:cxn>
                <a:cxn ang="0">
                  <a:pos x="12" y="13"/>
                </a:cxn>
                <a:cxn ang="0">
                  <a:pos x="19" y="35"/>
                </a:cxn>
                <a:cxn ang="0">
                  <a:pos x="43" y="28"/>
                </a:cxn>
                <a:cxn ang="0">
                  <a:pos x="39" y="4"/>
                </a:cxn>
                <a:cxn ang="0">
                  <a:pos x="53" y="10"/>
                </a:cxn>
                <a:cxn ang="0">
                  <a:pos x="64" y="28"/>
                </a:cxn>
                <a:cxn ang="0">
                  <a:pos x="55" y="55"/>
                </a:cxn>
                <a:cxn ang="0">
                  <a:pos x="46" y="88"/>
                </a:cxn>
                <a:cxn ang="0">
                  <a:pos x="44" y="254"/>
                </a:cxn>
                <a:cxn ang="0">
                  <a:pos x="57" y="275"/>
                </a:cxn>
                <a:cxn ang="0">
                  <a:pos x="31" y="301"/>
                </a:cxn>
                <a:cxn ang="0">
                  <a:pos x="6" y="275"/>
                </a:cxn>
                <a:cxn ang="0">
                  <a:pos x="87" y="275"/>
                </a:cxn>
                <a:cxn ang="0">
                  <a:pos x="99" y="254"/>
                </a:cxn>
                <a:cxn ang="0">
                  <a:pos x="100" y="91"/>
                </a:cxn>
                <a:cxn ang="0">
                  <a:pos x="93" y="61"/>
                </a:cxn>
                <a:cxn ang="0">
                  <a:pos x="82" y="43"/>
                </a:cxn>
                <a:cxn ang="0">
                  <a:pos x="86" y="17"/>
                </a:cxn>
                <a:cxn ang="0">
                  <a:pos x="92" y="13"/>
                </a:cxn>
                <a:cxn ang="0">
                  <a:pos x="100" y="35"/>
                </a:cxn>
                <a:cxn ang="0">
                  <a:pos x="124" y="28"/>
                </a:cxn>
                <a:cxn ang="0">
                  <a:pos x="120" y="4"/>
                </a:cxn>
                <a:cxn ang="0">
                  <a:pos x="133" y="10"/>
                </a:cxn>
                <a:cxn ang="0">
                  <a:pos x="144" y="28"/>
                </a:cxn>
                <a:cxn ang="0">
                  <a:pos x="136" y="55"/>
                </a:cxn>
                <a:cxn ang="0">
                  <a:pos x="126" y="88"/>
                </a:cxn>
                <a:cxn ang="0">
                  <a:pos x="125" y="254"/>
                </a:cxn>
                <a:cxn ang="0">
                  <a:pos x="137" y="275"/>
                </a:cxn>
                <a:cxn ang="0">
                  <a:pos x="112" y="301"/>
                </a:cxn>
                <a:cxn ang="0">
                  <a:pos x="87" y="275"/>
                </a:cxn>
                <a:cxn ang="0">
                  <a:pos x="98" y="275"/>
                </a:cxn>
                <a:cxn ang="0">
                  <a:pos x="101" y="269"/>
                </a:cxn>
                <a:cxn ang="0">
                  <a:pos x="105" y="263"/>
                </a:cxn>
                <a:cxn ang="0">
                  <a:pos x="112" y="263"/>
                </a:cxn>
                <a:cxn ang="0">
                  <a:pos x="119" y="263"/>
                </a:cxn>
                <a:cxn ang="0">
                  <a:pos x="123" y="269"/>
                </a:cxn>
                <a:cxn ang="0">
                  <a:pos x="127" y="275"/>
                </a:cxn>
                <a:cxn ang="0">
                  <a:pos x="123" y="282"/>
                </a:cxn>
                <a:cxn ang="0">
                  <a:pos x="119" y="288"/>
                </a:cxn>
                <a:cxn ang="0">
                  <a:pos x="112" y="288"/>
                </a:cxn>
                <a:cxn ang="0">
                  <a:pos x="105" y="288"/>
                </a:cxn>
                <a:cxn ang="0">
                  <a:pos x="101" y="282"/>
                </a:cxn>
                <a:cxn ang="0">
                  <a:pos x="98" y="275"/>
                </a:cxn>
                <a:cxn ang="0">
                  <a:pos x="17" y="275"/>
                </a:cxn>
                <a:cxn ang="0">
                  <a:pos x="21" y="269"/>
                </a:cxn>
                <a:cxn ang="0">
                  <a:pos x="24" y="263"/>
                </a:cxn>
                <a:cxn ang="0">
                  <a:pos x="31" y="263"/>
                </a:cxn>
                <a:cxn ang="0">
                  <a:pos x="39" y="263"/>
                </a:cxn>
                <a:cxn ang="0">
                  <a:pos x="42" y="269"/>
                </a:cxn>
                <a:cxn ang="0">
                  <a:pos x="46" y="275"/>
                </a:cxn>
                <a:cxn ang="0">
                  <a:pos x="42" y="282"/>
                </a:cxn>
                <a:cxn ang="0">
                  <a:pos x="39" y="288"/>
                </a:cxn>
                <a:cxn ang="0">
                  <a:pos x="31" y="288"/>
                </a:cxn>
                <a:cxn ang="0">
                  <a:pos x="24" y="288"/>
                </a:cxn>
                <a:cxn ang="0">
                  <a:pos x="21" y="282"/>
                </a:cxn>
                <a:cxn ang="0">
                  <a:pos x="17" y="275"/>
                </a:cxn>
              </a:cxnLst>
              <a:pathLst>
                <a:path w="146" h="301">
                  <a:moveTo>
                    <a:pt x="6" y="275"/>
                  </a:moveTo>
                  <a:cubicBezTo>
                    <a:pt x="6" y="264"/>
                    <a:pt x="11" y="258"/>
                    <a:pt x="19" y="254"/>
                  </a:cubicBezTo>
                  <a:cubicBezTo>
                    <a:pt x="20" y="91"/>
                    <a:pt x="20" y="91"/>
                    <a:pt x="20" y="91"/>
                  </a:cubicBezTo>
                  <a:cubicBezTo>
                    <a:pt x="19" y="78"/>
                    <a:pt x="18" y="73"/>
                    <a:pt x="12" y="61"/>
                  </a:cubicBezTo>
                  <a:cubicBezTo>
                    <a:pt x="9" y="55"/>
                    <a:pt x="1" y="50"/>
                    <a:pt x="1" y="43"/>
                  </a:cubicBezTo>
                  <a:cubicBezTo>
                    <a:pt x="0" y="33"/>
                    <a:pt x="1" y="25"/>
                    <a:pt x="6" y="17"/>
                  </a:cubicBezTo>
                  <a:cubicBezTo>
                    <a:pt x="7" y="15"/>
                    <a:pt x="11" y="11"/>
                    <a:pt x="12" y="13"/>
                  </a:cubicBezTo>
                  <a:cubicBezTo>
                    <a:pt x="14" y="22"/>
                    <a:pt x="16" y="33"/>
                    <a:pt x="19" y="35"/>
                  </a:cubicBezTo>
                  <a:cubicBezTo>
                    <a:pt x="25" y="41"/>
                    <a:pt x="42" y="35"/>
                    <a:pt x="43" y="28"/>
                  </a:cubicBezTo>
                  <a:cubicBezTo>
                    <a:pt x="44" y="14"/>
                    <a:pt x="41" y="12"/>
                    <a:pt x="39" y="4"/>
                  </a:cubicBezTo>
                  <a:cubicBezTo>
                    <a:pt x="39" y="0"/>
                    <a:pt x="48" y="6"/>
                    <a:pt x="53" y="10"/>
                  </a:cubicBezTo>
                  <a:cubicBezTo>
                    <a:pt x="58" y="15"/>
                    <a:pt x="63" y="22"/>
                    <a:pt x="64" y="28"/>
                  </a:cubicBezTo>
                  <a:cubicBezTo>
                    <a:pt x="65" y="40"/>
                    <a:pt x="62" y="46"/>
                    <a:pt x="55" y="55"/>
                  </a:cubicBezTo>
                  <a:cubicBezTo>
                    <a:pt x="47" y="65"/>
                    <a:pt x="46" y="75"/>
                    <a:pt x="46" y="88"/>
                  </a:cubicBezTo>
                  <a:cubicBezTo>
                    <a:pt x="44" y="254"/>
                    <a:pt x="44" y="254"/>
                    <a:pt x="44" y="254"/>
                  </a:cubicBezTo>
                  <a:cubicBezTo>
                    <a:pt x="52" y="258"/>
                    <a:pt x="57" y="264"/>
                    <a:pt x="57" y="275"/>
                  </a:cubicBezTo>
                  <a:cubicBezTo>
                    <a:pt x="57" y="287"/>
                    <a:pt x="45" y="301"/>
                    <a:pt x="31" y="301"/>
                  </a:cubicBezTo>
                  <a:cubicBezTo>
                    <a:pt x="17" y="301"/>
                    <a:pt x="6" y="287"/>
                    <a:pt x="6" y="275"/>
                  </a:cubicBezTo>
                  <a:close/>
                  <a:moveTo>
                    <a:pt x="87" y="275"/>
                  </a:moveTo>
                  <a:cubicBezTo>
                    <a:pt x="87" y="264"/>
                    <a:pt x="92" y="258"/>
                    <a:pt x="99" y="254"/>
                  </a:cubicBezTo>
                  <a:cubicBezTo>
                    <a:pt x="100" y="91"/>
                    <a:pt x="100" y="91"/>
                    <a:pt x="100" y="91"/>
                  </a:cubicBezTo>
                  <a:cubicBezTo>
                    <a:pt x="100" y="78"/>
                    <a:pt x="99" y="73"/>
                    <a:pt x="93" y="61"/>
                  </a:cubicBezTo>
                  <a:cubicBezTo>
                    <a:pt x="89" y="55"/>
                    <a:pt x="82" y="50"/>
                    <a:pt x="82" y="43"/>
                  </a:cubicBezTo>
                  <a:cubicBezTo>
                    <a:pt x="81" y="33"/>
                    <a:pt x="82" y="25"/>
                    <a:pt x="86" y="17"/>
                  </a:cubicBezTo>
                  <a:cubicBezTo>
                    <a:pt x="88" y="15"/>
                    <a:pt x="92" y="11"/>
                    <a:pt x="92" y="13"/>
                  </a:cubicBezTo>
                  <a:cubicBezTo>
                    <a:pt x="95" y="22"/>
                    <a:pt x="97" y="33"/>
                    <a:pt x="100" y="35"/>
                  </a:cubicBezTo>
                  <a:cubicBezTo>
                    <a:pt x="106" y="41"/>
                    <a:pt x="123" y="35"/>
                    <a:pt x="124" y="28"/>
                  </a:cubicBezTo>
                  <a:cubicBezTo>
                    <a:pt x="124" y="14"/>
                    <a:pt x="121" y="12"/>
                    <a:pt x="120" y="4"/>
                  </a:cubicBezTo>
                  <a:cubicBezTo>
                    <a:pt x="119" y="0"/>
                    <a:pt x="129" y="6"/>
                    <a:pt x="133" y="10"/>
                  </a:cubicBezTo>
                  <a:cubicBezTo>
                    <a:pt x="139" y="15"/>
                    <a:pt x="143" y="22"/>
                    <a:pt x="144" y="28"/>
                  </a:cubicBezTo>
                  <a:cubicBezTo>
                    <a:pt x="146" y="40"/>
                    <a:pt x="143" y="46"/>
                    <a:pt x="136" y="55"/>
                  </a:cubicBezTo>
                  <a:cubicBezTo>
                    <a:pt x="127" y="65"/>
                    <a:pt x="127" y="75"/>
                    <a:pt x="126" y="88"/>
                  </a:cubicBezTo>
                  <a:cubicBezTo>
                    <a:pt x="125" y="254"/>
                    <a:pt x="125" y="254"/>
                    <a:pt x="125" y="254"/>
                  </a:cubicBezTo>
                  <a:cubicBezTo>
                    <a:pt x="132" y="258"/>
                    <a:pt x="137" y="264"/>
                    <a:pt x="137" y="275"/>
                  </a:cubicBezTo>
                  <a:cubicBezTo>
                    <a:pt x="137" y="287"/>
                    <a:pt x="126" y="301"/>
                    <a:pt x="112" y="301"/>
                  </a:cubicBezTo>
                  <a:cubicBezTo>
                    <a:pt x="98" y="301"/>
                    <a:pt x="87" y="287"/>
                    <a:pt x="87" y="275"/>
                  </a:cubicBezTo>
                  <a:close/>
                  <a:moveTo>
                    <a:pt x="98" y="275"/>
                  </a:moveTo>
                  <a:cubicBezTo>
                    <a:pt x="101" y="269"/>
                    <a:pt x="101" y="269"/>
                    <a:pt x="101" y="269"/>
                  </a:cubicBezTo>
                  <a:cubicBezTo>
                    <a:pt x="105" y="263"/>
                    <a:pt x="105" y="263"/>
                    <a:pt x="105" y="263"/>
                  </a:cubicBezTo>
                  <a:cubicBezTo>
                    <a:pt x="112" y="263"/>
                    <a:pt x="112" y="263"/>
                    <a:pt x="112" y="263"/>
                  </a:cubicBezTo>
                  <a:cubicBezTo>
                    <a:pt x="119" y="263"/>
                    <a:pt x="119" y="263"/>
                    <a:pt x="119" y="263"/>
                  </a:cubicBezTo>
                  <a:cubicBezTo>
                    <a:pt x="123" y="269"/>
                    <a:pt x="123" y="269"/>
                    <a:pt x="123" y="269"/>
                  </a:cubicBezTo>
                  <a:cubicBezTo>
                    <a:pt x="127" y="275"/>
                    <a:pt x="127" y="275"/>
                    <a:pt x="127" y="275"/>
                  </a:cubicBezTo>
                  <a:cubicBezTo>
                    <a:pt x="123" y="282"/>
                    <a:pt x="123" y="282"/>
                    <a:pt x="123" y="282"/>
                  </a:cubicBezTo>
                  <a:cubicBezTo>
                    <a:pt x="119" y="288"/>
                    <a:pt x="119" y="288"/>
                    <a:pt x="119" y="288"/>
                  </a:cubicBezTo>
                  <a:cubicBezTo>
                    <a:pt x="112" y="288"/>
                    <a:pt x="112" y="288"/>
                    <a:pt x="112" y="288"/>
                  </a:cubicBezTo>
                  <a:cubicBezTo>
                    <a:pt x="105" y="288"/>
                    <a:pt x="105" y="288"/>
                    <a:pt x="105" y="288"/>
                  </a:cubicBezTo>
                  <a:cubicBezTo>
                    <a:pt x="101" y="282"/>
                    <a:pt x="101" y="282"/>
                    <a:pt x="101" y="282"/>
                  </a:cubicBezTo>
                  <a:cubicBezTo>
                    <a:pt x="98" y="275"/>
                    <a:pt x="98" y="275"/>
                    <a:pt x="98" y="275"/>
                  </a:cubicBezTo>
                  <a:close/>
                  <a:moveTo>
                    <a:pt x="17" y="275"/>
                  </a:moveTo>
                  <a:cubicBezTo>
                    <a:pt x="21" y="269"/>
                    <a:pt x="21" y="269"/>
                    <a:pt x="21" y="269"/>
                  </a:cubicBezTo>
                  <a:cubicBezTo>
                    <a:pt x="24" y="263"/>
                    <a:pt x="24" y="263"/>
                    <a:pt x="24" y="263"/>
                  </a:cubicBezTo>
                  <a:cubicBezTo>
                    <a:pt x="31" y="263"/>
                    <a:pt x="31" y="263"/>
                    <a:pt x="31" y="263"/>
                  </a:cubicBezTo>
                  <a:cubicBezTo>
                    <a:pt x="39" y="263"/>
                    <a:pt x="39" y="263"/>
                    <a:pt x="39" y="263"/>
                  </a:cubicBezTo>
                  <a:cubicBezTo>
                    <a:pt x="42" y="269"/>
                    <a:pt x="42" y="269"/>
                    <a:pt x="42" y="269"/>
                  </a:cubicBezTo>
                  <a:cubicBezTo>
                    <a:pt x="46" y="275"/>
                    <a:pt x="46" y="275"/>
                    <a:pt x="46" y="275"/>
                  </a:cubicBezTo>
                  <a:cubicBezTo>
                    <a:pt x="42" y="282"/>
                    <a:pt x="42" y="282"/>
                    <a:pt x="42" y="282"/>
                  </a:cubicBezTo>
                  <a:cubicBezTo>
                    <a:pt x="39" y="288"/>
                    <a:pt x="39" y="288"/>
                    <a:pt x="39" y="288"/>
                  </a:cubicBezTo>
                  <a:cubicBezTo>
                    <a:pt x="31" y="288"/>
                    <a:pt x="31" y="288"/>
                    <a:pt x="31" y="288"/>
                  </a:cubicBezTo>
                  <a:cubicBezTo>
                    <a:pt x="24" y="288"/>
                    <a:pt x="24" y="288"/>
                    <a:pt x="24" y="288"/>
                  </a:cubicBezTo>
                  <a:cubicBezTo>
                    <a:pt x="21" y="282"/>
                    <a:pt x="21" y="282"/>
                    <a:pt x="21" y="282"/>
                  </a:cubicBezTo>
                  <a:cubicBezTo>
                    <a:pt x="17" y="275"/>
                    <a:pt x="17" y="275"/>
                    <a:pt x="17" y="275"/>
                  </a:cubicBez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228356" name="标题 1"/>
          <p:cNvSpPr txBox="1"/>
          <p:nvPr/>
        </p:nvSpPr>
        <p:spPr>
          <a:xfrm>
            <a:off x="3200400" y="666750"/>
            <a:ext cx="3678238"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rPr>
              <a:t>INTRODUCTION</a:t>
            </a:r>
            <a:endPar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5" name="标题 1"/>
          <p:cNvSpPr txBox="1"/>
          <p:nvPr/>
        </p:nvSpPr>
        <p:spPr>
          <a:xfrm>
            <a:off x="3370263" y="1363663"/>
            <a:ext cx="3678238"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rPr>
              <a:t>COMPONENTS</a:t>
            </a:r>
            <a:endPar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6" name="标题 1"/>
          <p:cNvSpPr txBox="1"/>
          <p:nvPr/>
        </p:nvSpPr>
        <p:spPr>
          <a:xfrm>
            <a:off x="3540125" y="2070100"/>
            <a:ext cx="3678238"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rPr>
              <a:t>CIRCUIT DIAGRAM</a:t>
            </a:r>
            <a:endPar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7" name="标题 1"/>
          <p:cNvSpPr txBox="1"/>
          <p:nvPr/>
        </p:nvSpPr>
        <p:spPr>
          <a:xfrm>
            <a:off x="3708400" y="2767013"/>
            <a:ext cx="3679825"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rPr>
              <a:t>ARDUINO CODE </a:t>
            </a:r>
            <a:endPar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8" name="标题 1"/>
          <p:cNvSpPr txBox="1"/>
          <p:nvPr/>
        </p:nvSpPr>
        <p:spPr>
          <a:xfrm>
            <a:off x="3878263" y="3473450"/>
            <a:ext cx="3678238"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rPr>
              <a:t>ANDROID APP</a:t>
            </a:r>
            <a:endParaRPr lang="en-IN" altLang="en-US" sz="1255" noProof="1" dirty="0">
              <a:solidFill>
                <a:srgbClr val="002748"/>
              </a:solidFill>
              <a:latin typeface="Arial Unicode MS" panose="020B0604020202020204" charset="-122"/>
              <a:ea typeface="Arial Unicode MS" panose="020B0604020202020204" charset="-122"/>
              <a:cs typeface="Arial Unicode MS" panose="020B0604020202020204" charset="-122"/>
            </a:endParaRPr>
          </a:p>
        </p:txBody>
      </p:sp>
      <p:sp>
        <p:nvSpPr>
          <p:cNvPr id="9" name="标题 1"/>
          <p:cNvSpPr txBox="1"/>
          <p:nvPr/>
        </p:nvSpPr>
        <p:spPr>
          <a:xfrm>
            <a:off x="4048125" y="4179888"/>
            <a:ext cx="3678238" cy="318770"/>
          </a:xfrm>
          <a:prstGeom prst="rect">
            <a:avLst/>
          </a:prstGeom>
          <a:noFill/>
          <a:ln w="9525">
            <a:noFill/>
            <a:miter/>
          </a:ln>
        </p:spPr>
        <p:txBody>
          <a:bodyPr wrap="square" lIns="67969" tIns="33983" rIns="67969" bIns="33983" anchor="t">
            <a:spAutoFit/>
          </a:bodyPr>
          <a:p>
            <a:pPr>
              <a:lnSpc>
                <a:spcPct val="130000"/>
              </a:lnSpc>
            </a:pPr>
            <a:r>
              <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rPr>
              <a:t>CONCLUSION</a:t>
            </a:r>
            <a:endParaRPr lang="en-IN" altLang="en-US" sz="1255" noProof="1" dirty="0">
              <a:solidFill>
                <a:srgbClr val="FF9900"/>
              </a:solidFill>
              <a:latin typeface="Arial Unicode MS" panose="020B0604020202020204" charset="-122"/>
              <a:ea typeface="Arial Unicode MS" panose="020B0604020202020204" charset="-122"/>
              <a:cs typeface="Arial Unicode MS" panose="020B0604020202020204" charset="-122"/>
            </a:endParaRPr>
          </a:p>
        </p:txBody>
      </p:sp>
      <p:sp>
        <p:nvSpPr>
          <p:cNvPr id="10" name="任意多边形 9"/>
          <p:cNvSpPr/>
          <p:nvPr/>
        </p:nvSpPr>
        <p:spPr>
          <a:xfrm rot="10800000">
            <a:off x="7453313" y="-47625"/>
            <a:ext cx="3017838" cy="5243513"/>
          </a:xfrm>
          <a:custGeom>
            <a:avLst/>
            <a:gdLst>
              <a:gd name="connisteX0" fmla="*/ 0 w 3018155"/>
              <a:gd name="connsiteY0" fmla="*/ 0 h 5243195"/>
              <a:gd name="connisteX1" fmla="*/ 0 w 3018155"/>
              <a:gd name="connsiteY1" fmla="*/ 5243195 h 5243195"/>
              <a:gd name="connisteX2" fmla="*/ 3018155 w 3018155"/>
              <a:gd name="connsiteY2" fmla="*/ 5243195 h 5243195"/>
              <a:gd name="connisteX3" fmla="*/ 2002155 w 3018155"/>
              <a:gd name="connsiteY3" fmla="*/ 0 h 5243195"/>
              <a:gd name="connisteX4" fmla="*/ 0 w 3018155"/>
              <a:gd name="connsiteY4" fmla="*/ 0 h 524319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018155" h="5243195">
                <a:moveTo>
                  <a:pt x="0" y="0"/>
                </a:moveTo>
                <a:lnTo>
                  <a:pt x="0" y="5243195"/>
                </a:lnTo>
                <a:lnTo>
                  <a:pt x="3018155" y="5243195"/>
                </a:lnTo>
                <a:lnTo>
                  <a:pt x="2002155" y="0"/>
                </a:lnTo>
                <a:lnTo>
                  <a:pt x="0" y="0"/>
                </a:lnTo>
                <a:close/>
              </a:path>
            </a:pathLst>
          </a:cu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11" name="文本框 10"/>
          <p:cNvSpPr txBox="1"/>
          <p:nvPr/>
        </p:nvSpPr>
        <p:spPr>
          <a:xfrm>
            <a:off x="243205" y="2362835"/>
            <a:ext cx="2022475" cy="417513"/>
          </a:xfrm>
          <a:prstGeom prst="rect">
            <a:avLst/>
          </a:prstGeom>
          <a:noFill/>
          <a:ln w="9525">
            <a:noFill/>
          </a:ln>
        </p:spPr>
        <p:txBody>
          <a:bodyPr wrap="square" anchor="t">
            <a:spAutoFit/>
          </a:bodyPr>
          <a:p>
            <a:pPr algn="dist"/>
            <a:r>
              <a:rPr lang="en-US" altLang="zh-CN" sz="2000">
                <a:solidFill>
                  <a:schemeClr val="bg1"/>
                </a:solidFill>
                <a:latin typeface="Arial Unicode MS" panose="020B0604020202020204" charset="-122"/>
                <a:ea typeface="Arial Unicode MS" panose="020B0604020202020204" charset="-122"/>
              </a:rPr>
              <a:t>CONTENTS</a:t>
            </a:r>
            <a:endParaRPr lang="en-US" altLang="zh-CN" sz="2000">
              <a:solidFill>
                <a:schemeClr val="bg1"/>
              </a:solidFill>
              <a:latin typeface="Arial Unicode MS" panose="020B0604020202020204" charset="-122"/>
              <a:ea typeface="Arial Unicode MS" panose="020B060402020202020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childTnLst>
                          </p:cTn>
                        </p:par>
                        <p:par>
                          <p:cTn id="17" fill="hold">
                            <p:stCondLst>
                              <p:cond delay="1049"/>
                            </p:stCondLst>
                            <p:childTnLst>
                              <p:par>
                                <p:cTn id="18" presetID="53" presetClass="entr" presetSubtype="16"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500" fill="hold"/>
                                        <p:tgtEl>
                                          <p:spTgt spid="11"/>
                                        </p:tgtEl>
                                        <p:attrNameLst>
                                          <p:attrName>ppt_w</p:attrName>
                                        </p:attrNameLst>
                                      </p:cBhvr>
                                      <p:tavLst>
                                        <p:tav tm="0">
                                          <p:val>
                                            <p:fltVal val="0.000000"/>
                                          </p:val>
                                        </p:tav>
                                        <p:tav tm="100000">
                                          <p:val>
                                            <p:strVal val="#ppt_w"/>
                                          </p:val>
                                        </p:tav>
                                      </p:tavLst>
                                    </p:anim>
                                    <p:anim calcmode="lin" valueType="num">
                                      <p:cBhvr>
                                        <p:cTn id="21" dur="500" fill="hold"/>
                                        <p:tgtEl>
                                          <p:spTgt spid="11"/>
                                        </p:tgtEl>
                                        <p:attrNameLst>
                                          <p:attrName>ppt_h</p:attrName>
                                        </p:attrNameLst>
                                      </p:cBhvr>
                                      <p:tavLst>
                                        <p:tav tm="0">
                                          <p:val>
                                            <p:fltVal val="0.000000"/>
                                          </p:val>
                                        </p:tav>
                                        <p:tav tm="100000">
                                          <p:val>
                                            <p:strVal val="#ppt_h"/>
                                          </p:val>
                                        </p:tav>
                                      </p:tavLst>
                                    </p:anim>
                                    <p:animEffect transition="in" filter="fade">
                                      <p:cBhvr>
                                        <p:cTn id="22" dur="500"/>
                                        <p:tgtEl>
                                          <p:spTgt spid="11"/>
                                        </p:tgtEl>
                                      </p:cBhvr>
                                    </p:animEffect>
                                  </p:childTnLst>
                                </p:cTn>
                              </p:par>
                            </p:childTnLst>
                          </p:cTn>
                        </p:par>
                        <p:par>
                          <p:cTn id="23" fill="hold">
                            <p:stCondLst>
                              <p:cond delay="1549"/>
                            </p:stCondLst>
                            <p:childTnLst>
                              <p:par>
                                <p:cTn id="24" presetID="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2049"/>
                            </p:stCondLst>
                            <p:childTnLst>
                              <p:par>
                                <p:cTn id="29" presetID="49" presetClass="entr" presetSubtype="0" decel="100000" fill="hold" nodeType="afterEffect">
                                  <p:stCondLst>
                                    <p:cond delay="0"/>
                                  </p:stCondLst>
                                  <p:childTnLst>
                                    <p:set>
                                      <p:cBhvr>
                                        <p:cTn id="30" dur="1" fill="hold">
                                          <p:stCondLst>
                                            <p:cond delay="0"/>
                                          </p:stCondLst>
                                        </p:cTn>
                                        <p:tgtEl>
                                          <p:spTgt spid="317505"/>
                                        </p:tgtEl>
                                        <p:attrNameLst>
                                          <p:attrName>style.visibility</p:attrName>
                                        </p:attrNameLst>
                                      </p:cBhvr>
                                      <p:to>
                                        <p:strVal val="visible"/>
                                      </p:to>
                                    </p:set>
                                    <p:anim calcmode="lin" valueType="num">
                                      <p:cBhvr>
                                        <p:cTn id="31" dur="500" fill="hold"/>
                                        <p:tgtEl>
                                          <p:spTgt spid="317505"/>
                                        </p:tgtEl>
                                        <p:attrNameLst>
                                          <p:attrName>ppt_w</p:attrName>
                                        </p:attrNameLst>
                                      </p:cBhvr>
                                      <p:tavLst>
                                        <p:tav tm="0">
                                          <p:val>
                                            <p:fltVal val="0.000000"/>
                                          </p:val>
                                        </p:tav>
                                        <p:tav tm="100000">
                                          <p:val>
                                            <p:strVal val="#ppt_w"/>
                                          </p:val>
                                        </p:tav>
                                      </p:tavLst>
                                    </p:anim>
                                    <p:anim calcmode="lin" valueType="num">
                                      <p:cBhvr>
                                        <p:cTn id="32" dur="500" fill="hold"/>
                                        <p:tgtEl>
                                          <p:spTgt spid="317505"/>
                                        </p:tgtEl>
                                        <p:attrNameLst>
                                          <p:attrName>ppt_h</p:attrName>
                                        </p:attrNameLst>
                                      </p:cBhvr>
                                      <p:tavLst>
                                        <p:tav tm="0">
                                          <p:val>
                                            <p:fltVal val="0.000000"/>
                                          </p:val>
                                        </p:tav>
                                        <p:tav tm="100000">
                                          <p:val>
                                            <p:strVal val="#ppt_h"/>
                                          </p:val>
                                        </p:tav>
                                      </p:tavLst>
                                    </p:anim>
                                    <p:anim calcmode="lin" valueType="num">
                                      <p:cBhvr>
                                        <p:cTn id="33" dur="500" fill="hold"/>
                                        <p:tgtEl>
                                          <p:spTgt spid="317505"/>
                                        </p:tgtEl>
                                        <p:attrNameLst>
                                          <p:attrName>style.rotation</p:attrName>
                                        </p:attrNameLst>
                                      </p:cBhvr>
                                      <p:tavLst>
                                        <p:tav tm="0">
                                          <p:val>
                                            <p:fltVal val="360.000000"/>
                                          </p:val>
                                        </p:tav>
                                        <p:tav tm="100000">
                                          <p:val>
                                            <p:fltVal val="0.000000"/>
                                          </p:val>
                                        </p:tav>
                                      </p:tavLst>
                                    </p:anim>
                                    <p:animEffect transition="in" filter="fade">
                                      <p:cBhvr>
                                        <p:cTn id="34" dur="500"/>
                                        <p:tgtEl>
                                          <p:spTgt spid="317505"/>
                                        </p:tgtEl>
                                      </p:cBhvr>
                                    </p:animEffect>
                                  </p:childTnLst>
                                </p:cTn>
                              </p:par>
                            </p:childTnLst>
                          </p:cTn>
                        </p:par>
                        <p:par>
                          <p:cTn id="35" fill="hold">
                            <p:stCondLst>
                              <p:cond delay="2549"/>
                            </p:stCondLst>
                            <p:childTnLst>
                              <p:par>
                                <p:cTn id="36" presetID="53" presetClass="entr" presetSubtype="16" fill="hold" grpId="0" nodeType="afterEffect">
                                  <p:stCondLst>
                                    <p:cond delay="0"/>
                                  </p:stCondLst>
                                  <p:childTnLst>
                                    <p:set>
                                      <p:cBhvr>
                                        <p:cTn id="37" dur="1" fill="hold">
                                          <p:stCondLst>
                                            <p:cond delay="0"/>
                                          </p:stCondLst>
                                        </p:cTn>
                                        <p:tgtEl>
                                          <p:spTgt spid="228356"/>
                                        </p:tgtEl>
                                        <p:attrNameLst>
                                          <p:attrName>style.visibility</p:attrName>
                                        </p:attrNameLst>
                                      </p:cBhvr>
                                      <p:to>
                                        <p:strVal val="visible"/>
                                      </p:to>
                                    </p:set>
                                    <p:anim calcmode="lin" valueType="num">
                                      <p:cBhvr>
                                        <p:cTn id="38" dur="500" fill="hold"/>
                                        <p:tgtEl>
                                          <p:spTgt spid="228356"/>
                                        </p:tgtEl>
                                        <p:attrNameLst>
                                          <p:attrName>ppt_w</p:attrName>
                                        </p:attrNameLst>
                                      </p:cBhvr>
                                      <p:tavLst>
                                        <p:tav tm="0">
                                          <p:val>
                                            <p:fltVal val="0.000000"/>
                                          </p:val>
                                        </p:tav>
                                        <p:tav tm="100000">
                                          <p:val>
                                            <p:strVal val="#ppt_w"/>
                                          </p:val>
                                        </p:tav>
                                      </p:tavLst>
                                    </p:anim>
                                    <p:anim calcmode="lin" valueType="num">
                                      <p:cBhvr>
                                        <p:cTn id="39" dur="500" fill="hold"/>
                                        <p:tgtEl>
                                          <p:spTgt spid="228356"/>
                                        </p:tgtEl>
                                        <p:attrNameLst>
                                          <p:attrName>ppt_h</p:attrName>
                                        </p:attrNameLst>
                                      </p:cBhvr>
                                      <p:tavLst>
                                        <p:tav tm="0">
                                          <p:val>
                                            <p:fltVal val="0.000000"/>
                                          </p:val>
                                        </p:tav>
                                        <p:tav tm="100000">
                                          <p:val>
                                            <p:strVal val="#ppt_h"/>
                                          </p:val>
                                        </p:tav>
                                      </p:tavLst>
                                    </p:anim>
                                    <p:animEffect transition="in" filter="fade">
                                      <p:cBhvr>
                                        <p:cTn id="40" dur="500"/>
                                        <p:tgtEl>
                                          <p:spTgt spid="228356"/>
                                        </p:tgtEl>
                                      </p:cBhvr>
                                    </p:animEffect>
                                  </p:childTnLst>
                                </p:cTn>
                              </p:par>
                            </p:childTnLst>
                          </p:cTn>
                        </p:par>
                        <p:par>
                          <p:cTn id="41" fill="hold">
                            <p:stCondLst>
                              <p:cond delay="3049"/>
                            </p:stCondLst>
                            <p:childTnLst>
                              <p:par>
                                <p:cTn id="42" presetID="49" presetClass="entr" presetSubtype="0" decel="100000" fill="hold" nodeType="afterEffect">
                                  <p:stCondLst>
                                    <p:cond delay="0"/>
                                  </p:stCondLst>
                                  <p:childTnLst>
                                    <p:set>
                                      <p:cBhvr>
                                        <p:cTn id="43" dur="1" fill="hold">
                                          <p:stCondLst>
                                            <p:cond delay="0"/>
                                          </p:stCondLst>
                                        </p:cTn>
                                        <p:tgtEl>
                                          <p:spTgt spid="317538"/>
                                        </p:tgtEl>
                                        <p:attrNameLst>
                                          <p:attrName>style.visibility</p:attrName>
                                        </p:attrNameLst>
                                      </p:cBhvr>
                                      <p:to>
                                        <p:strVal val="visible"/>
                                      </p:to>
                                    </p:set>
                                    <p:anim calcmode="lin" valueType="num">
                                      <p:cBhvr>
                                        <p:cTn id="44" dur="500" fill="hold"/>
                                        <p:tgtEl>
                                          <p:spTgt spid="317538"/>
                                        </p:tgtEl>
                                        <p:attrNameLst>
                                          <p:attrName>ppt_w</p:attrName>
                                        </p:attrNameLst>
                                      </p:cBhvr>
                                      <p:tavLst>
                                        <p:tav tm="0">
                                          <p:val>
                                            <p:fltVal val="0.000000"/>
                                          </p:val>
                                        </p:tav>
                                        <p:tav tm="100000">
                                          <p:val>
                                            <p:strVal val="#ppt_w"/>
                                          </p:val>
                                        </p:tav>
                                      </p:tavLst>
                                    </p:anim>
                                    <p:anim calcmode="lin" valueType="num">
                                      <p:cBhvr>
                                        <p:cTn id="45" dur="500" fill="hold"/>
                                        <p:tgtEl>
                                          <p:spTgt spid="317538"/>
                                        </p:tgtEl>
                                        <p:attrNameLst>
                                          <p:attrName>ppt_h</p:attrName>
                                        </p:attrNameLst>
                                      </p:cBhvr>
                                      <p:tavLst>
                                        <p:tav tm="0">
                                          <p:val>
                                            <p:fltVal val="0.000000"/>
                                          </p:val>
                                        </p:tav>
                                        <p:tav tm="100000">
                                          <p:val>
                                            <p:strVal val="#ppt_h"/>
                                          </p:val>
                                        </p:tav>
                                      </p:tavLst>
                                    </p:anim>
                                    <p:anim calcmode="lin" valueType="num">
                                      <p:cBhvr>
                                        <p:cTn id="46" dur="500" fill="hold"/>
                                        <p:tgtEl>
                                          <p:spTgt spid="317538"/>
                                        </p:tgtEl>
                                        <p:attrNameLst>
                                          <p:attrName>style.rotation</p:attrName>
                                        </p:attrNameLst>
                                      </p:cBhvr>
                                      <p:tavLst>
                                        <p:tav tm="0">
                                          <p:val>
                                            <p:fltVal val="360.000000"/>
                                          </p:val>
                                        </p:tav>
                                        <p:tav tm="100000">
                                          <p:val>
                                            <p:fltVal val="0.000000"/>
                                          </p:val>
                                        </p:tav>
                                      </p:tavLst>
                                    </p:anim>
                                    <p:animEffect transition="in" filter="fade">
                                      <p:cBhvr>
                                        <p:cTn id="47" dur="500"/>
                                        <p:tgtEl>
                                          <p:spTgt spid="317538"/>
                                        </p:tgtEl>
                                      </p:cBhvr>
                                    </p:animEffect>
                                  </p:childTnLst>
                                </p:cTn>
                              </p:par>
                            </p:childTnLst>
                          </p:cTn>
                        </p:par>
                        <p:par>
                          <p:cTn id="48" fill="hold">
                            <p:stCondLst>
                              <p:cond delay="3549"/>
                            </p:stCondLst>
                            <p:childTnLst>
                              <p:par>
                                <p:cTn id="49" presetID="53" presetClass="entr" presetSubtype="16"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000000"/>
                                          </p:val>
                                        </p:tav>
                                        <p:tav tm="100000">
                                          <p:val>
                                            <p:strVal val="#ppt_w"/>
                                          </p:val>
                                        </p:tav>
                                      </p:tavLst>
                                    </p:anim>
                                    <p:anim calcmode="lin" valueType="num">
                                      <p:cBhvr>
                                        <p:cTn id="52" dur="500" fill="hold"/>
                                        <p:tgtEl>
                                          <p:spTgt spid="5"/>
                                        </p:tgtEl>
                                        <p:attrNameLst>
                                          <p:attrName>ppt_h</p:attrName>
                                        </p:attrNameLst>
                                      </p:cBhvr>
                                      <p:tavLst>
                                        <p:tav tm="0">
                                          <p:val>
                                            <p:fltVal val="0.000000"/>
                                          </p:val>
                                        </p:tav>
                                        <p:tav tm="100000">
                                          <p:val>
                                            <p:strVal val="#ppt_h"/>
                                          </p:val>
                                        </p:tav>
                                      </p:tavLst>
                                    </p:anim>
                                    <p:animEffect transition="in" filter="fade">
                                      <p:cBhvr>
                                        <p:cTn id="53" dur="500"/>
                                        <p:tgtEl>
                                          <p:spTgt spid="5"/>
                                        </p:tgtEl>
                                      </p:cBhvr>
                                    </p:animEffect>
                                  </p:childTnLst>
                                </p:cTn>
                              </p:par>
                            </p:childTnLst>
                          </p:cTn>
                        </p:par>
                        <p:par>
                          <p:cTn id="54" fill="hold">
                            <p:stCondLst>
                              <p:cond delay="4049"/>
                            </p:stCondLst>
                            <p:childTnLst>
                              <p:par>
                                <p:cTn id="55" presetID="49" presetClass="entr" presetSubtype="0" decel="100000" fill="hold" nodeType="afterEffect">
                                  <p:stCondLst>
                                    <p:cond delay="0"/>
                                  </p:stCondLst>
                                  <p:childTnLst>
                                    <p:set>
                                      <p:cBhvr>
                                        <p:cTn id="56" dur="1" fill="hold">
                                          <p:stCondLst>
                                            <p:cond delay="0"/>
                                          </p:stCondLst>
                                        </p:cTn>
                                        <p:tgtEl>
                                          <p:spTgt spid="317841"/>
                                        </p:tgtEl>
                                        <p:attrNameLst>
                                          <p:attrName>style.visibility</p:attrName>
                                        </p:attrNameLst>
                                      </p:cBhvr>
                                      <p:to>
                                        <p:strVal val="visible"/>
                                      </p:to>
                                    </p:set>
                                    <p:anim calcmode="lin" valueType="num">
                                      <p:cBhvr>
                                        <p:cTn id="57" dur="500" fill="hold"/>
                                        <p:tgtEl>
                                          <p:spTgt spid="317841"/>
                                        </p:tgtEl>
                                        <p:attrNameLst>
                                          <p:attrName>ppt_w</p:attrName>
                                        </p:attrNameLst>
                                      </p:cBhvr>
                                      <p:tavLst>
                                        <p:tav tm="0">
                                          <p:val>
                                            <p:fltVal val="0.000000"/>
                                          </p:val>
                                        </p:tav>
                                        <p:tav tm="100000">
                                          <p:val>
                                            <p:strVal val="#ppt_w"/>
                                          </p:val>
                                        </p:tav>
                                      </p:tavLst>
                                    </p:anim>
                                    <p:anim calcmode="lin" valueType="num">
                                      <p:cBhvr>
                                        <p:cTn id="58" dur="500" fill="hold"/>
                                        <p:tgtEl>
                                          <p:spTgt spid="317841"/>
                                        </p:tgtEl>
                                        <p:attrNameLst>
                                          <p:attrName>ppt_h</p:attrName>
                                        </p:attrNameLst>
                                      </p:cBhvr>
                                      <p:tavLst>
                                        <p:tav tm="0">
                                          <p:val>
                                            <p:fltVal val="0.000000"/>
                                          </p:val>
                                        </p:tav>
                                        <p:tav tm="100000">
                                          <p:val>
                                            <p:strVal val="#ppt_h"/>
                                          </p:val>
                                        </p:tav>
                                      </p:tavLst>
                                    </p:anim>
                                    <p:anim calcmode="lin" valueType="num">
                                      <p:cBhvr>
                                        <p:cTn id="59" dur="500" fill="hold"/>
                                        <p:tgtEl>
                                          <p:spTgt spid="317841"/>
                                        </p:tgtEl>
                                        <p:attrNameLst>
                                          <p:attrName>style.rotation</p:attrName>
                                        </p:attrNameLst>
                                      </p:cBhvr>
                                      <p:tavLst>
                                        <p:tav tm="0">
                                          <p:val>
                                            <p:fltVal val="360.000000"/>
                                          </p:val>
                                        </p:tav>
                                        <p:tav tm="100000">
                                          <p:val>
                                            <p:fltVal val="0.000000"/>
                                          </p:val>
                                        </p:tav>
                                      </p:tavLst>
                                    </p:anim>
                                    <p:animEffect transition="in" filter="fade">
                                      <p:cBhvr>
                                        <p:cTn id="60" dur="500"/>
                                        <p:tgtEl>
                                          <p:spTgt spid="317841"/>
                                        </p:tgtEl>
                                      </p:cBhvr>
                                    </p:animEffect>
                                  </p:childTnLst>
                                </p:cTn>
                              </p:par>
                            </p:childTnLst>
                          </p:cTn>
                        </p:par>
                        <p:par>
                          <p:cTn id="61" fill="hold">
                            <p:stCondLst>
                              <p:cond delay="4549"/>
                            </p:stCondLst>
                            <p:childTnLst>
                              <p:par>
                                <p:cTn id="62" presetID="53" presetClass="entr" presetSubtype="16" fill="hold" grpId="0" nodeType="after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500" fill="hold"/>
                                        <p:tgtEl>
                                          <p:spTgt spid="6"/>
                                        </p:tgtEl>
                                        <p:attrNameLst>
                                          <p:attrName>ppt_w</p:attrName>
                                        </p:attrNameLst>
                                      </p:cBhvr>
                                      <p:tavLst>
                                        <p:tav tm="0">
                                          <p:val>
                                            <p:fltVal val="0.000000"/>
                                          </p:val>
                                        </p:tav>
                                        <p:tav tm="100000">
                                          <p:val>
                                            <p:strVal val="#ppt_w"/>
                                          </p:val>
                                        </p:tav>
                                      </p:tavLst>
                                    </p:anim>
                                    <p:anim calcmode="lin" valueType="num">
                                      <p:cBhvr>
                                        <p:cTn id="65" dur="500" fill="hold"/>
                                        <p:tgtEl>
                                          <p:spTgt spid="6"/>
                                        </p:tgtEl>
                                        <p:attrNameLst>
                                          <p:attrName>ppt_h</p:attrName>
                                        </p:attrNameLst>
                                      </p:cBhvr>
                                      <p:tavLst>
                                        <p:tav tm="0">
                                          <p:val>
                                            <p:fltVal val="0.000000"/>
                                          </p:val>
                                        </p:tav>
                                        <p:tav tm="100000">
                                          <p:val>
                                            <p:strVal val="#ppt_h"/>
                                          </p:val>
                                        </p:tav>
                                      </p:tavLst>
                                    </p:anim>
                                    <p:animEffect transition="in" filter="fade">
                                      <p:cBhvr>
                                        <p:cTn id="66" dur="500"/>
                                        <p:tgtEl>
                                          <p:spTgt spid="6"/>
                                        </p:tgtEl>
                                      </p:cBhvr>
                                    </p:animEffect>
                                  </p:childTnLst>
                                </p:cTn>
                              </p:par>
                            </p:childTnLst>
                          </p:cTn>
                        </p:par>
                        <p:par>
                          <p:cTn id="67" fill="hold">
                            <p:stCondLst>
                              <p:cond delay="5049"/>
                            </p:stCondLst>
                            <p:childTnLst>
                              <p:par>
                                <p:cTn id="68" presetID="49" presetClass="entr" presetSubtype="0" decel="100000" fill="hold" nodeType="afterEffect">
                                  <p:stCondLst>
                                    <p:cond delay="0"/>
                                  </p:stCondLst>
                                  <p:childTnLst>
                                    <p:set>
                                      <p:cBhvr>
                                        <p:cTn id="69" dur="1" fill="hold">
                                          <p:stCondLst>
                                            <p:cond delay="0"/>
                                          </p:stCondLst>
                                        </p:cTn>
                                        <p:tgtEl>
                                          <p:spTgt spid="317757"/>
                                        </p:tgtEl>
                                        <p:attrNameLst>
                                          <p:attrName>style.visibility</p:attrName>
                                        </p:attrNameLst>
                                      </p:cBhvr>
                                      <p:to>
                                        <p:strVal val="visible"/>
                                      </p:to>
                                    </p:set>
                                    <p:anim calcmode="lin" valueType="num">
                                      <p:cBhvr>
                                        <p:cTn id="70" dur="500" fill="hold"/>
                                        <p:tgtEl>
                                          <p:spTgt spid="317757"/>
                                        </p:tgtEl>
                                        <p:attrNameLst>
                                          <p:attrName>ppt_w</p:attrName>
                                        </p:attrNameLst>
                                      </p:cBhvr>
                                      <p:tavLst>
                                        <p:tav tm="0">
                                          <p:val>
                                            <p:fltVal val="0.000000"/>
                                          </p:val>
                                        </p:tav>
                                        <p:tav tm="100000">
                                          <p:val>
                                            <p:strVal val="#ppt_w"/>
                                          </p:val>
                                        </p:tav>
                                      </p:tavLst>
                                    </p:anim>
                                    <p:anim calcmode="lin" valueType="num">
                                      <p:cBhvr>
                                        <p:cTn id="71" dur="500" fill="hold"/>
                                        <p:tgtEl>
                                          <p:spTgt spid="317757"/>
                                        </p:tgtEl>
                                        <p:attrNameLst>
                                          <p:attrName>ppt_h</p:attrName>
                                        </p:attrNameLst>
                                      </p:cBhvr>
                                      <p:tavLst>
                                        <p:tav tm="0">
                                          <p:val>
                                            <p:fltVal val="0.000000"/>
                                          </p:val>
                                        </p:tav>
                                        <p:tav tm="100000">
                                          <p:val>
                                            <p:strVal val="#ppt_h"/>
                                          </p:val>
                                        </p:tav>
                                      </p:tavLst>
                                    </p:anim>
                                    <p:anim calcmode="lin" valueType="num">
                                      <p:cBhvr>
                                        <p:cTn id="72" dur="500" fill="hold"/>
                                        <p:tgtEl>
                                          <p:spTgt spid="317757"/>
                                        </p:tgtEl>
                                        <p:attrNameLst>
                                          <p:attrName>style.rotation</p:attrName>
                                        </p:attrNameLst>
                                      </p:cBhvr>
                                      <p:tavLst>
                                        <p:tav tm="0">
                                          <p:val>
                                            <p:fltVal val="360.000000"/>
                                          </p:val>
                                        </p:tav>
                                        <p:tav tm="100000">
                                          <p:val>
                                            <p:fltVal val="0.000000"/>
                                          </p:val>
                                        </p:tav>
                                      </p:tavLst>
                                    </p:anim>
                                    <p:animEffect transition="in" filter="fade">
                                      <p:cBhvr>
                                        <p:cTn id="73" dur="500"/>
                                        <p:tgtEl>
                                          <p:spTgt spid="317757"/>
                                        </p:tgtEl>
                                      </p:cBhvr>
                                    </p:animEffect>
                                  </p:childTnLst>
                                </p:cTn>
                              </p:par>
                            </p:childTnLst>
                          </p:cTn>
                        </p:par>
                        <p:par>
                          <p:cTn id="74" fill="hold">
                            <p:stCondLst>
                              <p:cond delay="5549"/>
                            </p:stCondLst>
                            <p:childTnLst>
                              <p:par>
                                <p:cTn id="75" presetID="53" presetClass="entr" presetSubtype="16" fill="hold" grpId="0" nodeType="after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p:cTn id="77" dur="500" fill="hold"/>
                                        <p:tgtEl>
                                          <p:spTgt spid="7"/>
                                        </p:tgtEl>
                                        <p:attrNameLst>
                                          <p:attrName>ppt_w</p:attrName>
                                        </p:attrNameLst>
                                      </p:cBhvr>
                                      <p:tavLst>
                                        <p:tav tm="0">
                                          <p:val>
                                            <p:fltVal val="0.000000"/>
                                          </p:val>
                                        </p:tav>
                                        <p:tav tm="100000">
                                          <p:val>
                                            <p:strVal val="#ppt_w"/>
                                          </p:val>
                                        </p:tav>
                                      </p:tavLst>
                                    </p:anim>
                                    <p:anim calcmode="lin" valueType="num">
                                      <p:cBhvr>
                                        <p:cTn id="78" dur="500" fill="hold"/>
                                        <p:tgtEl>
                                          <p:spTgt spid="7"/>
                                        </p:tgtEl>
                                        <p:attrNameLst>
                                          <p:attrName>ppt_h</p:attrName>
                                        </p:attrNameLst>
                                      </p:cBhvr>
                                      <p:tavLst>
                                        <p:tav tm="0">
                                          <p:val>
                                            <p:fltVal val="0.000000"/>
                                          </p:val>
                                        </p:tav>
                                        <p:tav tm="100000">
                                          <p:val>
                                            <p:strVal val="#ppt_h"/>
                                          </p:val>
                                        </p:tav>
                                      </p:tavLst>
                                    </p:anim>
                                    <p:animEffect transition="in" filter="fade">
                                      <p:cBhvr>
                                        <p:cTn id="79" dur="500"/>
                                        <p:tgtEl>
                                          <p:spTgt spid="7"/>
                                        </p:tgtEl>
                                      </p:cBhvr>
                                    </p:animEffect>
                                  </p:childTnLst>
                                </p:cTn>
                              </p:par>
                            </p:childTnLst>
                          </p:cTn>
                        </p:par>
                        <p:par>
                          <p:cTn id="80" fill="hold">
                            <p:stCondLst>
                              <p:cond delay="6049"/>
                            </p:stCondLst>
                            <p:childTnLst>
                              <p:par>
                                <p:cTn id="81" presetID="49" presetClass="entr" presetSubtype="0" decel="100000" fill="hold" nodeType="afterEffect">
                                  <p:stCondLst>
                                    <p:cond delay="0"/>
                                  </p:stCondLst>
                                  <p:childTnLst>
                                    <p:set>
                                      <p:cBhvr>
                                        <p:cTn id="82" dur="1" fill="hold">
                                          <p:stCondLst>
                                            <p:cond delay="0"/>
                                          </p:stCondLst>
                                        </p:cTn>
                                        <p:tgtEl>
                                          <p:spTgt spid="317800"/>
                                        </p:tgtEl>
                                        <p:attrNameLst>
                                          <p:attrName>style.visibility</p:attrName>
                                        </p:attrNameLst>
                                      </p:cBhvr>
                                      <p:to>
                                        <p:strVal val="visible"/>
                                      </p:to>
                                    </p:set>
                                    <p:anim calcmode="lin" valueType="num">
                                      <p:cBhvr>
                                        <p:cTn id="83" dur="500" fill="hold"/>
                                        <p:tgtEl>
                                          <p:spTgt spid="317800"/>
                                        </p:tgtEl>
                                        <p:attrNameLst>
                                          <p:attrName>ppt_w</p:attrName>
                                        </p:attrNameLst>
                                      </p:cBhvr>
                                      <p:tavLst>
                                        <p:tav tm="0">
                                          <p:val>
                                            <p:fltVal val="0.000000"/>
                                          </p:val>
                                        </p:tav>
                                        <p:tav tm="100000">
                                          <p:val>
                                            <p:strVal val="#ppt_w"/>
                                          </p:val>
                                        </p:tav>
                                      </p:tavLst>
                                    </p:anim>
                                    <p:anim calcmode="lin" valueType="num">
                                      <p:cBhvr>
                                        <p:cTn id="84" dur="500" fill="hold"/>
                                        <p:tgtEl>
                                          <p:spTgt spid="317800"/>
                                        </p:tgtEl>
                                        <p:attrNameLst>
                                          <p:attrName>ppt_h</p:attrName>
                                        </p:attrNameLst>
                                      </p:cBhvr>
                                      <p:tavLst>
                                        <p:tav tm="0">
                                          <p:val>
                                            <p:fltVal val="0.000000"/>
                                          </p:val>
                                        </p:tav>
                                        <p:tav tm="100000">
                                          <p:val>
                                            <p:strVal val="#ppt_h"/>
                                          </p:val>
                                        </p:tav>
                                      </p:tavLst>
                                    </p:anim>
                                    <p:anim calcmode="lin" valueType="num">
                                      <p:cBhvr>
                                        <p:cTn id="85" dur="500" fill="hold"/>
                                        <p:tgtEl>
                                          <p:spTgt spid="317800"/>
                                        </p:tgtEl>
                                        <p:attrNameLst>
                                          <p:attrName>style.rotation</p:attrName>
                                        </p:attrNameLst>
                                      </p:cBhvr>
                                      <p:tavLst>
                                        <p:tav tm="0">
                                          <p:val>
                                            <p:fltVal val="360.000000"/>
                                          </p:val>
                                        </p:tav>
                                        <p:tav tm="100000">
                                          <p:val>
                                            <p:fltVal val="0.000000"/>
                                          </p:val>
                                        </p:tav>
                                      </p:tavLst>
                                    </p:anim>
                                    <p:animEffect transition="in" filter="fade">
                                      <p:cBhvr>
                                        <p:cTn id="86" dur="500"/>
                                        <p:tgtEl>
                                          <p:spTgt spid="317800"/>
                                        </p:tgtEl>
                                      </p:cBhvr>
                                    </p:animEffect>
                                  </p:childTnLst>
                                </p:cTn>
                              </p:par>
                            </p:childTnLst>
                          </p:cTn>
                        </p:par>
                        <p:par>
                          <p:cTn id="87" fill="hold">
                            <p:stCondLst>
                              <p:cond delay="6549"/>
                            </p:stCondLst>
                            <p:childTnLst>
                              <p:par>
                                <p:cTn id="88" presetID="53" presetClass="entr" presetSubtype="16" fill="hold" grpId="0" nodeType="afterEffect">
                                  <p:stCondLst>
                                    <p:cond delay="0"/>
                                  </p:stCondLst>
                                  <p:childTnLst>
                                    <p:set>
                                      <p:cBhvr>
                                        <p:cTn id="89" dur="1" fill="hold">
                                          <p:stCondLst>
                                            <p:cond delay="0"/>
                                          </p:stCondLst>
                                        </p:cTn>
                                        <p:tgtEl>
                                          <p:spTgt spid="8"/>
                                        </p:tgtEl>
                                        <p:attrNameLst>
                                          <p:attrName>style.visibility</p:attrName>
                                        </p:attrNameLst>
                                      </p:cBhvr>
                                      <p:to>
                                        <p:strVal val="visible"/>
                                      </p:to>
                                    </p:set>
                                    <p:anim calcmode="lin" valueType="num">
                                      <p:cBhvr>
                                        <p:cTn id="90" dur="500" fill="hold"/>
                                        <p:tgtEl>
                                          <p:spTgt spid="8"/>
                                        </p:tgtEl>
                                        <p:attrNameLst>
                                          <p:attrName>ppt_w</p:attrName>
                                        </p:attrNameLst>
                                      </p:cBhvr>
                                      <p:tavLst>
                                        <p:tav tm="0">
                                          <p:val>
                                            <p:fltVal val="0.000000"/>
                                          </p:val>
                                        </p:tav>
                                        <p:tav tm="100000">
                                          <p:val>
                                            <p:strVal val="#ppt_w"/>
                                          </p:val>
                                        </p:tav>
                                      </p:tavLst>
                                    </p:anim>
                                    <p:anim calcmode="lin" valueType="num">
                                      <p:cBhvr>
                                        <p:cTn id="91" dur="500" fill="hold"/>
                                        <p:tgtEl>
                                          <p:spTgt spid="8"/>
                                        </p:tgtEl>
                                        <p:attrNameLst>
                                          <p:attrName>ppt_h</p:attrName>
                                        </p:attrNameLst>
                                      </p:cBhvr>
                                      <p:tavLst>
                                        <p:tav tm="0">
                                          <p:val>
                                            <p:fltVal val="0.000000"/>
                                          </p:val>
                                        </p:tav>
                                        <p:tav tm="100000">
                                          <p:val>
                                            <p:strVal val="#ppt_h"/>
                                          </p:val>
                                        </p:tav>
                                      </p:tavLst>
                                    </p:anim>
                                    <p:animEffect transition="in" filter="fade">
                                      <p:cBhvr>
                                        <p:cTn id="92" dur="500"/>
                                        <p:tgtEl>
                                          <p:spTgt spid="8"/>
                                        </p:tgtEl>
                                      </p:cBhvr>
                                    </p:animEffect>
                                  </p:childTnLst>
                                </p:cTn>
                              </p:par>
                            </p:childTnLst>
                          </p:cTn>
                        </p:par>
                        <p:par>
                          <p:cTn id="93" fill="hold">
                            <p:stCondLst>
                              <p:cond delay="7049"/>
                            </p:stCondLst>
                            <p:childTnLst>
                              <p:par>
                                <p:cTn id="94" presetID="49" presetClass="entr" presetSubtype="0" decel="100000" fill="hold" nodeType="afterEffect">
                                  <p:stCondLst>
                                    <p:cond delay="0"/>
                                  </p:stCondLst>
                                  <p:childTnLst>
                                    <p:set>
                                      <p:cBhvr>
                                        <p:cTn id="95" dur="1" fill="hold">
                                          <p:stCondLst>
                                            <p:cond delay="0"/>
                                          </p:stCondLst>
                                        </p:cTn>
                                        <p:tgtEl>
                                          <p:spTgt spid="317911"/>
                                        </p:tgtEl>
                                        <p:attrNameLst>
                                          <p:attrName>style.visibility</p:attrName>
                                        </p:attrNameLst>
                                      </p:cBhvr>
                                      <p:to>
                                        <p:strVal val="visible"/>
                                      </p:to>
                                    </p:set>
                                    <p:anim calcmode="lin" valueType="num">
                                      <p:cBhvr>
                                        <p:cTn id="96" dur="500" fill="hold"/>
                                        <p:tgtEl>
                                          <p:spTgt spid="317911"/>
                                        </p:tgtEl>
                                        <p:attrNameLst>
                                          <p:attrName>ppt_w</p:attrName>
                                        </p:attrNameLst>
                                      </p:cBhvr>
                                      <p:tavLst>
                                        <p:tav tm="0">
                                          <p:val>
                                            <p:fltVal val="0.000000"/>
                                          </p:val>
                                        </p:tav>
                                        <p:tav tm="100000">
                                          <p:val>
                                            <p:strVal val="#ppt_w"/>
                                          </p:val>
                                        </p:tav>
                                      </p:tavLst>
                                    </p:anim>
                                    <p:anim calcmode="lin" valueType="num">
                                      <p:cBhvr>
                                        <p:cTn id="97" dur="500" fill="hold"/>
                                        <p:tgtEl>
                                          <p:spTgt spid="317911"/>
                                        </p:tgtEl>
                                        <p:attrNameLst>
                                          <p:attrName>ppt_h</p:attrName>
                                        </p:attrNameLst>
                                      </p:cBhvr>
                                      <p:tavLst>
                                        <p:tav tm="0">
                                          <p:val>
                                            <p:fltVal val="0.000000"/>
                                          </p:val>
                                        </p:tav>
                                        <p:tav tm="100000">
                                          <p:val>
                                            <p:strVal val="#ppt_h"/>
                                          </p:val>
                                        </p:tav>
                                      </p:tavLst>
                                    </p:anim>
                                    <p:anim calcmode="lin" valueType="num">
                                      <p:cBhvr>
                                        <p:cTn id="98" dur="500" fill="hold"/>
                                        <p:tgtEl>
                                          <p:spTgt spid="317911"/>
                                        </p:tgtEl>
                                        <p:attrNameLst>
                                          <p:attrName>style.rotation</p:attrName>
                                        </p:attrNameLst>
                                      </p:cBhvr>
                                      <p:tavLst>
                                        <p:tav tm="0">
                                          <p:val>
                                            <p:fltVal val="360.000000"/>
                                          </p:val>
                                        </p:tav>
                                        <p:tav tm="100000">
                                          <p:val>
                                            <p:fltVal val="0.000000"/>
                                          </p:val>
                                        </p:tav>
                                      </p:tavLst>
                                    </p:anim>
                                    <p:animEffect transition="in" filter="fade">
                                      <p:cBhvr>
                                        <p:cTn id="99" dur="500"/>
                                        <p:tgtEl>
                                          <p:spTgt spid="317911"/>
                                        </p:tgtEl>
                                      </p:cBhvr>
                                    </p:animEffect>
                                  </p:childTnLst>
                                </p:cTn>
                              </p:par>
                            </p:childTnLst>
                          </p:cTn>
                        </p:par>
                        <p:par>
                          <p:cTn id="100" fill="hold">
                            <p:stCondLst>
                              <p:cond delay="7549"/>
                            </p:stCondLst>
                            <p:childTnLst>
                              <p:par>
                                <p:cTn id="101" presetID="53" presetClass="entr" presetSubtype="16" fill="hold" grpId="0" nodeType="after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p:cTn id="103" dur="500" fill="hold"/>
                                        <p:tgtEl>
                                          <p:spTgt spid="9"/>
                                        </p:tgtEl>
                                        <p:attrNameLst>
                                          <p:attrName>ppt_w</p:attrName>
                                        </p:attrNameLst>
                                      </p:cBhvr>
                                      <p:tavLst>
                                        <p:tav tm="0">
                                          <p:val>
                                            <p:fltVal val="0.000000"/>
                                          </p:val>
                                        </p:tav>
                                        <p:tav tm="100000">
                                          <p:val>
                                            <p:strVal val="#ppt_w"/>
                                          </p:val>
                                        </p:tav>
                                      </p:tavLst>
                                    </p:anim>
                                    <p:anim calcmode="lin" valueType="num">
                                      <p:cBhvr>
                                        <p:cTn id="104" dur="500" fill="hold"/>
                                        <p:tgtEl>
                                          <p:spTgt spid="9"/>
                                        </p:tgtEl>
                                        <p:attrNameLst>
                                          <p:attrName>ppt_h</p:attrName>
                                        </p:attrNameLst>
                                      </p:cBhvr>
                                      <p:tavLst>
                                        <p:tav tm="0">
                                          <p:val>
                                            <p:fltVal val="0.000000"/>
                                          </p:val>
                                        </p:tav>
                                        <p:tav tm="100000">
                                          <p:val>
                                            <p:strVal val="#ppt_h"/>
                                          </p:val>
                                        </p:tav>
                                      </p:tavLst>
                                    </p:anim>
                                    <p:animEffect transition="in" filter="fade">
                                      <p:cBhvr>
                                        <p:cTn id="10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6" grpId="0"/>
      <p:bldP spid="5" grpId="0"/>
      <p:bldP spid="6" grpId="0"/>
      <p:bldP spid="7" grpId="0"/>
      <p:bldP spid="8" grpId="0"/>
      <p:bldP spid="9" grpId="0"/>
      <p:bldP spid="4" grpId="0" bldLvl="0" animBg="1"/>
      <p:bldP spid="3" grpId="0"/>
      <p:bldP spid="11" grpId="0"/>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3" name="矩形 8"/>
          <p:cNvSpPr/>
          <p:nvPr/>
        </p:nvSpPr>
        <p:spPr>
          <a:xfrm>
            <a:off x="228600" y="2070100"/>
            <a:ext cx="3771900" cy="2122805"/>
          </a:xfrm>
          <a:prstGeom prst="rect">
            <a:avLst/>
          </a:prstGeom>
          <a:noFill/>
          <a:ln w="9525">
            <a:noFill/>
            <a:miter/>
          </a:ln>
        </p:spPr>
        <p:txBody>
          <a:bodyPr wrap="square" anchor="t">
            <a:spAutoFit/>
          </a:bodyPr>
          <a:p>
            <a:pPr lvl="0" fontAlgn="base">
              <a:lnSpc>
                <a:spcPct val="200000"/>
              </a:lnSpc>
            </a:pPr>
            <a:r>
              <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We chose to build a Bluetooth-controlled Robo-Car model using Arduino</a:t>
            </a:r>
            <a:r>
              <a:rPr lang="en-IN" altLang="en-US"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 and the HC 05 bluetooth module</a:t>
            </a:r>
            <a:r>
              <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 that used an android app as its remote controller.</a:t>
            </a:r>
            <a:endPar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endParaRPr>
          </a:p>
          <a:p>
            <a:pPr lvl="0" fontAlgn="base">
              <a:lnSpc>
                <a:spcPct val="200000"/>
              </a:lnSpc>
            </a:pPr>
            <a:r>
              <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rPr>
              <a:t>This was a group project of Aritra Bhaduri (2101AI40) and Arkadeep Acharya (2101AI41).</a:t>
            </a:r>
            <a:endPar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endParaRPr>
          </a:p>
          <a:p>
            <a:pPr lvl="0" fontAlgn="base">
              <a:lnSpc>
                <a:spcPct val="200000"/>
              </a:lnSpc>
            </a:pPr>
            <a:endParaRPr lang="en-US" altLang="x-none" sz="1095"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Microsoft YaHei" panose="020B0503020204020204" charset="-122"/>
            </a:endParaRPr>
          </a:p>
        </p:txBody>
      </p:sp>
      <p:sp>
        <p:nvSpPr>
          <p:cNvPr id="9219" name="Text Box 3"/>
          <p:cNvSpPr txBox="1"/>
          <p:nvPr/>
        </p:nvSpPr>
        <p:spPr>
          <a:xfrm>
            <a:off x="129540" y="1116013"/>
            <a:ext cx="3781425" cy="583565"/>
          </a:xfrm>
          <a:prstGeom prst="rect">
            <a:avLst/>
          </a:prstGeom>
          <a:noFill/>
          <a:ln w="9525">
            <a:noFill/>
            <a:miter/>
          </a:ln>
        </p:spPr>
        <p:txBody>
          <a:bodyPr wrap="square">
            <a:spAutoFit/>
          </a:bodyPr>
          <a:lstStyle>
            <a:lvl1pPr marL="342900" lvl="0" indent="-342900" algn="l" defTabSz="914400" eaLnBrk="0" fontAlgn="base" latinLnBrk="0" hangingPunct="0">
              <a:spcBef>
                <a:spcPct val="20000"/>
              </a:spcBef>
              <a:spcAft>
                <a:spcPct val="0"/>
              </a:spcAft>
              <a:buChar char="•"/>
              <a:defRPr sz="3200" b="0" i="0" u="none" kern="1200" baseline="0">
                <a:solidFill>
                  <a:srgbClr val="89D2D9"/>
                </a:solidFill>
                <a:latin typeface="Arial" panose="020B0604020202020204" pitchFamily="34" charset="0"/>
                <a:ea typeface="黑体" panose="02010609060101010101" pitchFamily="49" charset="-122"/>
              </a:defRPr>
            </a:lvl1pPr>
            <a:lvl2pPr marL="742950" lvl="1" indent="-285750" algn="l" defTabSz="914400" eaLnBrk="0" fontAlgn="base" latinLnBrk="0" hangingPunct="0">
              <a:spcBef>
                <a:spcPct val="20000"/>
              </a:spcBef>
              <a:spcAft>
                <a:spcPct val="0"/>
              </a:spcAft>
              <a:buChar char="–"/>
              <a:defRPr sz="2800" b="0" i="0" u="none" kern="1200" baseline="0">
                <a:solidFill>
                  <a:srgbClr val="89D2D9"/>
                </a:solidFill>
                <a:latin typeface="+mn-lt"/>
                <a:ea typeface="+mn-ea"/>
                <a:cs typeface="+mn-cs"/>
              </a:defRPr>
            </a:lvl2pPr>
            <a:lvl3pPr marL="1143000" lvl="2" indent="-228600" algn="l" defTabSz="914400" eaLnBrk="0" fontAlgn="base" latinLnBrk="0" hangingPunct="0">
              <a:spcBef>
                <a:spcPct val="20000"/>
              </a:spcBef>
              <a:spcAft>
                <a:spcPct val="0"/>
              </a:spcAft>
              <a:buChar char="•"/>
              <a:defRPr sz="2400" b="0" i="0" u="none" kern="1200" baseline="0">
                <a:solidFill>
                  <a:srgbClr val="89D2D9"/>
                </a:solidFill>
                <a:latin typeface="+mn-lt"/>
                <a:ea typeface="+mn-ea"/>
                <a:cs typeface="+mn-cs"/>
              </a:defRPr>
            </a:lvl3pPr>
            <a:lvl4pPr marL="1600200" lvl="3"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4pPr>
            <a:lvl5pPr marL="2057400" lvl="4" indent="-228600" algn="l" defTabSz="914400" eaLnBrk="0" fontAlgn="base" latinLnBrk="0" hangingPunct="0">
              <a:spcBef>
                <a:spcPct val="20000"/>
              </a:spcBef>
              <a:spcAft>
                <a:spcPct val="0"/>
              </a:spcAft>
              <a:buChar char="»"/>
              <a:defRPr sz="2000" b="0" i="0" u="none" kern="1200" baseline="0">
                <a:solidFill>
                  <a:srgbClr val="89D2D9"/>
                </a:solidFill>
                <a:latin typeface="+mn-lt"/>
                <a:ea typeface="+mn-ea"/>
                <a:cs typeface="+mn-cs"/>
              </a:defRPr>
            </a:lvl5pPr>
          </a:lstStyle>
          <a:p>
            <a:pPr marL="0" indent="0" algn="l" fontAlgn="base">
              <a:buNone/>
            </a:pPr>
            <a:r>
              <a:rPr lang="en-IN" altLang="en-US"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rPr>
              <a:t>INTRODUCTION</a:t>
            </a:r>
            <a:endParaRPr lang="en-IN" altLang="en-US" strike="noStrike" cap="small" noProof="1" dirty="0" smtClean="0">
              <a:solidFill>
                <a:srgbClr val="FF9900"/>
              </a:solidFill>
              <a:latin typeface="Arial Unicode MS" panose="020B0604020202020204" charset="-122"/>
              <a:ea typeface="Arial Unicode MS" panose="020B0604020202020204" charset="-122"/>
              <a:cs typeface="Arial Unicode MS" panose="020B0604020202020204" charset="-122"/>
              <a:sym typeface="+mn-ea"/>
            </a:endParaRPr>
          </a:p>
        </p:txBody>
      </p:sp>
      <p:sp>
        <p:nvSpPr>
          <p:cNvPr id="280581" name="矩形 3"/>
          <p:cNvSpPr/>
          <p:nvPr/>
        </p:nvSpPr>
        <p:spPr>
          <a:xfrm>
            <a:off x="8240713" y="4348163"/>
            <a:ext cx="608013" cy="417513"/>
          </a:xfrm>
          <a:prstGeom prst="rect">
            <a:avLst/>
          </a:prstGeom>
          <a:solidFill>
            <a:srgbClr val="FFCD00"/>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sp>
        <p:nvSpPr>
          <p:cNvPr id="280582" name="矩形 3"/>
          <p:cNvSpPr/>
          <p:nvPr/>
        </p:nvSpPr>
        <p:spPr>
          <a:xfrm>
            <a:off x="228283" y="471488"/>
            <a:ext cx="1770063" cy="419100"/>
          </a:xfrm>
          <a:prstGeom prst="rect">
            <a:avLst/>
          </a:prstGeom>
          <a:solidFill>
            <a:srgbClr val="002748"/>
          </a:solidFill>
          <a:ln w="12700">
            <a:noFill/>
            <a:miter/>
          </a:ln>
        </p:spPr>
        <p:txBody>
          <a:bodyPr anchor="ctr"/>
          <a:p>
            <a:pPr lvl="0" algn="ctr" fontAlgn="base"/>
            <a:endParaRPr lang="zh-CN" altLang="en-US" sz="1875" strike="noStrike" noProof="1" dirty="0">
              <a:latin typeface="Arial Unicode MS" panose="020B0604020202020204" charset="-122"/>
              <a:ea typeface="Arial Unicode MS" panose="020B0604020202020204" charset="-122"/>
            </a:endParaRPr>
          </a:p>
        </p:txBody>
      </p:sp>
      <p:pic>
        <p:nvPicPr>
          <p:cNvPr id="2" name="Picture 1" descr="INTRODUCNTION"/>
          <p:cNvPicPr>
            <a:picLocks noChangeAspect="1"/>
          </p:cNvPicPr>
          <p:nvPr/>
        </p:nvPicPr>
        <p:blipFill>
          <a:blip r:embed="rId1"/>
          <a:stretch>
            <a:fillRect/>
          </a:stretch>
        </p:blipFill>
        <p:spPr>
          <a:xfrm>
            <a:off x="5062220" y="1116330"/>
            <a:ext cx="3178810" cy="30778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0582"/>
                                        </p:tgtEl>
                                        <p:attrNameLst>
                                          <p:attrName>style.visibility</p:attrName>
                                        </p:attrNameLst>
                                      </p:cBhvr>
                                      <p:to>
                                        <p:strVal val="visible"/>
                                      </p:to>
                                    </p:set>
                                    <p:anim calcmode="lin" valueType="num">
                                      <p:cBhvr>
                                        <p:cTn id="7" dur="500" fill="hold"/>
                                        <p:tgtEl>
                                          <p:spTgt spid="280582"/>
                                        </p:tgtEl>
                                        <p:attrNameLst>
                                          <p:attrName>ppt_x</p:attrName>
                                        </p:attrNameLst>
                                      </p:cBhvr>
                                      <p:tavLst>
                                        <p:tav tm="0">
                                          <p:val>
                                            <p:strVal val="0-#ppt_w/2"/>
                                          </p:val>
                                        </p:tav>
                                        <p:tav tm="100000">
                                          <p:val>
                                            <p:strVal val="#ppt_x"/>
                                          </p:val>
                                        </p:tav>
                                      </p:tavLst>
                                    </p:anim>
                                    <p:anim calcmode="lin" valueType="num">
                                      <p:cBhvr>
                                        <p:cTn id="8" dur="500" fill="hold"/>
                                        <p:tgtEl>
                                          <p:spTgt spid="2805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9219"/>
                                        </p:tgtEl>
                                        <p:attrNameLst>
                                          <p:attrName>style.visibility</p:attrName>
                                        </p:attrNameLst>
                                      </p:cBhvr>
                                      <p:to>
                                        <p:strVal val="visible"/>
                                      </p:to>
                                    </p:set>
                                    <p:anim calcmode="lin" valueType="num">
                                      <p:cBhvr>
                                        <p:cTn id="12" dur="500" fill="hold"/>
                                        <p:tgtEl>
                                          <p:spTgt spid="9219"/>
                                        </p:tgtEl>
                                        <p:attrNameLst>
                                          <p:attrName>ppt_w</p:attrName>
                                        </p:attrNameLst>
                                      </p:cBhvr>
                                      <p:tavLst>
                                        <p:tav tm="0">
                                          <p:val>
                                            <p:fltVal val="0.000000"/>
                                          </p:val>
                                        </p:tav>
                                        <p:tav tm="100000">
                                          <p:val>
                                            <p:strVal val="#ppt_w"/>
                                          </p:val>
                                        </p:tav>
                                      </p:tavLst>
                                    </p:anim>
                                    <p:anim calcmode="lin" valueType="num">
                                      <p:cBhvr>
                                        <p:cTn id="13" dur="500" fill="hold"/>
                                        <p:tgtEl>
                                          <p:spTgt spid="9219"/>
                                        </p:tgtEl>
                                        <p:attrNameLst>
                                          <p:attrName>ppt_h</p:attrName>
                                        </p:attrNameLst>
                                      </p:cBhvr>
                                      <p:tavLst>
                                        <p:tav tm="0">
                                          <p:val>
                                            <p:fltVal val="0.000000"/>
                                          </p:val>
                                        </p:tav>
                                        <p:tav tm="100000">
                                          <p:val>
                                            <p:strVal val="#ppt_h"/>
                                          </p:val>
                                        </p:tav>
                                      </p:tavLst>
                                    </p:anim>
                                    <p:anim calcmode="lin" valueType="num">
                                      <p:cBhvr>
                                        <p:cTn id="14" dur="500" fill="hold"/>
                                        <p:tgtEl>
                                          <p:spTgt spid="9219"/>
                                        </p:tgtEl>
                                        <p:attrNameLst>
                                          <p:attrName>style.rotation</p:attrName>
                                        </p:attrNameLst>
                                      </p:cBhvr>
                                      <p:tavLst>
                                        <p:tav tm="0">
                                          <p:val>
                                            <p:fltVal val="360.000000"/>
                                          </p:val>
                                        </p:tav>
                                        <p:tav tm="100000">
                                          <p:val>
                                            <p:fltVal val="0.000000"/>
                                          </p:val>
                                        </p:tav>
                                      </p:tavLst>
                                    </p:anim>
                                    <p:animEffect transition="in" filter="fade">
                                      <p:cBhvr>
                                        <p:cTn id="15" dur="500"/>
                                        <p:tgtEl>
                                          <p:spTgt spid="9219"/>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281603"/>
                                        </p:tgtEl>
                                        <p:attrNameLst>
                                          <p:attrName>style.visibility</p:attrName>
                                        </p:attrNameLst>
                                      </p:cBhvr>
                                      <p:to>
                                        <p:strVal val="visible"/>
                                      </p:to>
                                    </p:set>
                                    <p:anim calcmode="lin" valueType="num">
                                      <p:cBhvr>
                                        <p:cTn id="19" dur="500" fill="hold"/>
                                        <p:tgtEl>
                                          <p:spTgt spid="281603"/>
                                        </p:tgtEl>
                                        <p:attrNameLst>
                                          <p:attrName>ppt_w</p:attrName>
                                        </p:attrNameLst>
                                      </p:cBhvr>
                                      <p:tavLst>
                                        <p:tav tm="0">
                                          <p:val>
                                            <p:fltVal val="0.000000"/>
                                          </p:val>
                                        </p:tav>
                                        <p:tav tm="100000">
                                          <p:val>
                                            <p:strVal val="#ppt_w"/>
                                          </p:val>
                                        </p:tav>
                                      </p:tavLst>
                                    </p:anim>
                                    <p:anim calcmode="lin" valueType="num">
                                      <p:cBhvr>
                                        <p:cTn id="20" dur="500" fill="hold"/>
                                        <p:tgtEl>
                                          <p:spTgt spid="281603"/>
                                        </p:tgtEl>
                                        <p:attrNameLst>
                                          <p:attrName>ppt_h</p:attrName>
                                        </p:attrNameLst>
                                      </p:cBhvr>
                                      <p:tavLst>
                                        <p:tav tm="0">
                                          <p:val>
                                            <p:fltVal val="0.000000"/>
                                          </p:val>
                                        </p:tav>
                                        <p:tav tm="100000">
                                          <p:val>
                                            <p:strVal val="#ppt_h"/>
                                          </p:val>
                                        </p:tav>
                                      </p:tavLst>
                                    </p:anim>
                                    <p:anim calcmode="lin" valueType="num">
                                      <p:cBhvr>
                                        <p:cTn id="21" dur="500" fill="hold"/>
                                        <p:tgtEl>
                                          <p:spTgt spid="281603"/>
                                        </p:tgtEl>
                                        <p:attrNameLst>
                                          <p:attrName>style.rotation</p:attrName>
                                        </p:attrNameLst>
                                      </p:cBhvr>
                                      <p:tavLst>
                                        <p:tav tm="0">
                                          <p:val>
                                            <p:fltVal val="360.000000"/>
                                          </p:val>
                                        </p:tav>
                                        <p:tav tm="100000">
                                          <p:val>
                                            <p:fltVal val="0.000000"/>
                                          </p:val>
                                        </p:tav>
                                      </p:tavLst>
                                    </p:anim>
                                    <p:animEffect transition="in" filter="fade">
                                      <p:cBhvr>
                                        <p:cTn id="22" dur="500"/>
                                        <p:tgtEl>
                                          <p:spTgt spid="281603"/>
                                        </p:tgtEl>
                                      </p:cBhvr>
                                    </p:animEffect>
                                  </p:childTnLst>
                                </p:cTn>
                              </p:par>
                            </p:childTnLst>
                          </p:cTn>
                        </p:par>
                        <p:par>
                          <p:cTn id="23" fill="hold">
                            <p:stCondLst>
                              <p:cond delay="1500"/>
                            </p:stCondLst>
                            <p:childTnLst>
                              <p:par>
                                <p:cTn id="24" presetID="49" presetClass="entr" presetSubtype="0" decel="100000" fill="hold" grpId="0" nodeType="afterEffect">
                                  <p:stCondLst>
                                    <p:cond delay="0"/>
                                  </p:stCondLst>
                                  <p:childTnLst>
                                    <p:set>
                                      <p:cBhvr>
                                        <p:cTn id="25" dur="1" fill="hold">
                                          <p:stCondLst>
                                            <p:cond delay="0"/>
                                          </p:stCondLst>
                                        </p:cTn>
                                        <p:tgtEl>
                                          <p:spTgt spid="280581"/>
                                        </p:tgtEl>
                                        <p:attrNameLst>
                                          <p:attrName>style.visibility</p:attrName>
                                        </p:attrNameLst>
                                      </p:cBhvr>
                                      <p:to>
                                        <p:strVal val="visible"/>
                                      </p:to>
                                    </p:set>
                                    <p:anim calcmode="lin" valueType="num">
                                      <p:cBhvr>
                                        <p:cTn id="26" dur="500" fill="hold"/>
                                        <p:tgtEl>
                                          <p:spTgt spid="280581"/>
                                        </p:tgtEl>
                                        <p:attrNameLst>
                                          <p:attrName>ppt_w</p:attrName>
                                        </p:attrNameLst>
                                      </p:cBhvr>
                                      <p:tavLst>
                                        <p:tav tm="0">
                                          <p:val>
                                            <p:fltVal val="0.000000"/>
                                          </p:val>
                                        </p:tav>
                                        <p:tav tm="100000">
                                          <p:val>
                                            <p:strVal val="#ppt_w"/>
                                          </p:val>
                                        </p:tav>
                                      </p:tavLst>
                                    </p:anim>
                                    <p:anim calcmode="lin" valueType="num">
                                      <p:cBhvr>
                                        <p:cTn id="27" dur="500" fill="hold"/>
                                        <p:tgtEl>
                                          <p:spTgt spid="280581"/>
                                        </p:tgtEl>
                                        <p:attrNameLst>
                                          <p:attrName>ppt_h</p:attrName>
                                        </p:attrNameLst>
                                      </p:cBhvr>
                                      <p:tavLst>
                                        <p:tav tm="0">
                                          <p:val>
                                            <p:fltVal val="0.000000"/>
                                          </p:val>
                                        </p:tav>
                                        <p:tav tm="100000">
                                          <p:val>
                                            <p:strVal val="#ppt_h"/>
                                          </p:val>
                                        </p:tav>
                                      </p:tavLst>
                                    </p:anim>
                                    <p:anim calcmode="lin" valueType="num">
                                      <p:cBhvr>
                                        <p:cTn id="28" dur="500" fill="hold"/>
                                        <p:tgtEl>
                                          <p:spTgt spid="280581"/>
                                        </p:tgtEl>
                                        <p:attrNameLst>
                                          <p:attrName>style.rotation</p:attrName>
                                        </p:attrNameLst>
                                      </p:cBhvr>
                                      <p:tavLst>
                                        <p:tav tm="0">
                                          <p:val>
                                            <p:fltVal val="360.000000"/>
                                          </p:val>
                                        </p:tav>
                                        <p:tav tm="100000">
                                          <p:val>
                                            <p:fltVal val="0.000000"/>
                                          </p:val>
                                        </p:tav>
                                      </p:tavLst>
                                    </p:anim>
                                    <p:animEffect transition="in" filter="fade">
                                      <p:cBhvr>
                                        <p:cTn id="29" dur="500"/>
                                        <p:tgtEl>
                                          <p:spTgt spid="280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p:bldP spid="9219" grpId="0"/>
      <p:bldP spid="280581" grpId="0" bldLvl="0" animBg="1"/>
      <p:bldP spid="28058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4373" name="组合 48"/>
          <p:cNvGrpSpPr/>
          <p:nvPr/>
        </p:nvGrpSpPr>
        <p:grpSpPr>
          <a:xfrm>
            <a:off x="7969885" y="288925"/>
            <a:ext cx="810895" cy="859790"/>
            <a:chOff x="1758" y="973"/>
            <a:chExt cx="937" cy="937"/>
          </a:xfrm>
          <a:blipFill rotWithShape="1">
            <a:blip r:embed="rId1"/>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COMPONENTS </a:t>
            </a:r>
            <a:endParaRPr lang="en-IN" altLang="en-US" sz="2800" b="1" strike="noStrike" cap="small" noProof="1" dirty="0" smtClean="0">
              <a:solidFill>
                <a:srgbClr val="FF9900"/>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REQUIRED</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grpSp>
        <p:nvGrpSpPr>
          <p:cNvPr id="25" name="Group 24"/>
          <p:cNvGrpSpPr/>
          <p:nvPr/>
        </p:nvGrpSpPr>
        <p:grpSpPr>
          <a:xfrm>
            <a:off x="464820" y="1329690"/>
            <a:ext cx="1727200" cy="1750695"/>
            <a:chOff x="732" y="2094"/>
            <a:chExt cx="2720" cy="2757"/>
          </a:xfrm>
        </p:grpSpPr>
        <p:sp>
          <p:nvSpPr>
            <p:cNvPr id="314376" name="文本框 12"/>
            <p:cNvSpPr/>
            <p:nvPr/>
          </p:nvSpPr>
          <p:spPr>
            <a:xfrm>
              <a:off x="1145" y="4025"/>
              <a:ext cx="2307"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Arduino Uno</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en-US" altLang="zh-CN"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pic>
          <p:nvPicPr>
            <p:cNvPr id="9" name="Picture 8" descr="Arduino-3855359304"/>
            <p:cNvPicPr>
              <a:picLocks noChangeAspect="1"/>
            </p:cNvPicPr>
            <p:nvPr/>
          </p:nvPicPr>
          <p:blipFill>
            <a:blip r:embed="rId2"/>
            <a:stretch>
              <a:fillRect/>
            </a:stretch>
          </p:blipFill>
          <p:spPr>
            <a:xfrm>
              <a:off x="732" y="2094"/>
              <a:ext cx="2720" cy="1931"/>
            </a:xfrm>
            <a:prstGeom prst="rect">
              <a:avLst/>
            </a:prstGeom>
          </p:spPr>
        </p:pic>
      </p:grpSp>
      <p:grpSp>
        <p:nvGrpSpPr>
          <p:cNvPr id="29" name="Group 28"/>
          <p:cNvGrpSpPr/>
          <p:nvPr/>
        </p:nvGrpSpPr>
        <p:grpSpPr>
          <a:xfrm>
            <a:off x="710565" y="2927985"/>
            <a:ext cx="2325370" cy="2207895"/>
            <a:chOff x="1119" y="4611"/>
            <a:chExt cx="3662" cy="3477"/>
          </a:xfrm>
        </p:grpSpPr>
        <p:pic>
          <p:nvPicPr>
            <p:cNvPr id="11" name="Picture 10" descr="ROBOT03-01-1590518755"/>
            <p:cNvPicPr>
              <a:picLocks noChangeAspect="1"/>
            </p:cNvPicPr>
            <p:nvPr/>
          </p:nvPicPr>
          <p:blipFill>
            <a:blip r:embed="rId3"/>
            <a:stretch>
              <a:fillRect/>
            </a:stretch>
          </p:blipFill>
          <p:spPr>
            <a:xfrm>
              <a:off x="1119" y="4611"/>
              <a:ext cx="3663" cy="2322"/>
            </a:xfrm>
            <a:prstGeom prst="rect">
              <a:avLst/>
            </a:prstGeom>
          </p:spPr>
        </p:pic>
        <p:sp>
          <p:nvSpPr>
            <p:cNvPr id="14" name="文本框 17"/>
            <p:cNvSpPr/>
            <p:nvPr/>
          </p:nvSpPr>
          <p:spPr>
            <a:xfrm>
              <a:off x="1529" y="6922"/>
              <a:ext cx="2843" cy="1167"/>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Car Chasis with 4 motors and wheels</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grpSp>
      <p:grpSp>
        <p:nvGrpSpPr>
          <p:cNvPr id="28" name="Group 27"/>
          <p:cNvGrpSpPr/>
          <p:nvPr/>
        </p:nvGrpSpPr>
        <p:grpSpPr>
          <a:xfrm>
            <a:off x="6582410" y="1125220"/>
            <a:ext cx="2480310" cy="1959610"/>
            <a:chOff x="10366" y="1772"/>
            <a:chExt cx="3906" cy="3086"/>
          </a:xfrm>
        </p:grpSpPr>
        <p:pic>
          <p:nvPicPr>
            <p:cNvPr id="12" name="Picture 11" descr="jumper"/>
            <p:cNvPicPr>
              <a:picLocks noChangeAspect="1"/>
            </p:cNvPicPr>
            <p:nvPr/>
          </p:nvPicPr>
          <p:blipFill>
            <a:blip r:embed="rId4"/>
            <a:stretch>
              <a:fillRect/>
            </a:stretch>
          </p:blipFill>
          <p:spPr>
            <a:xfrm>
              <a:off x="10366" y="1772"/>
              <a:ext cx="3055" cy="2217"/>
            </a:xfrm>
            <a:prstGeom prst="rect">
              <a:avLst/>
            </a:prstGeom>
          </p:spPr>
        </p:pic>
        <p:sp>
          <p:nvSpPr>
            <p:cNvPr id="17" name="文本框 17"/>
            <p:cNvSpPr/>
            <p:nvPr/>
          </p:nvSpPr>
          <p:spPr>
            <a:xfrm>
              <a:off x="11430" y="4032"/>
              <a:ext cx="2843"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Jumper Wires</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grpSp>
      <p:grpSp>
        <p:nvGrpSpPr>
          <p:cNvPr id="27" name="Group 26"/>
          <p:cNvGrpSpPr/>
          <p:nvPr/>
        </p:nvGrpSpPr>
        <p:grpSpPr>
          <a:xfrm>
            <a:off x="3145155" y="894080"/>
            <a:ext cx="4653280" cy="3011170"/>
            <a:chOff x="4953" y="1408"/>
            <a:chExt cx="7328" cy="4742"/>
          </a:xfrm>
        </p:grpSpPr>
        <p:pic>
          <p:nvPicPr>
            <p:cNvPr id="18" name="Picture 17" descr="hc05"/>
            <p:cNvPicPr>
              <a:picLocks noChangeAspect="1"/>
            </p:cNvPicPr>
            <p:nvPr/>
          </p:nvPicPr>
          <p:blipFill>
            <a:blip r:embed="rId5"/>
            <a:stretch>
              <a:fillRect/>
            </a:stretch>
          </p:blipFill>
          <p:spPr>
            <a:xfrm rot="2520000">
              <a:off x="4953" y="1408"/>
              <a:ext cx="7328" cy="4743"/>
            </a:xfrm>
            <a:prstGeom prst="rect">
              <a:avLst/>
            </a:prstGeom>
          </p:spPr>
        </p:pic>
        <p:sp>
          <p:nvSpPr>
            <p:cNvPr id="19" name="文本框 17"/>
            <p:cNvSpPr/>
            <p:nvPr/>
          </p:nvSpPr>
          <p:spPr>
            <a:xfrm>
              <a:off x="7516" y="4025"/>
              <a:ext cx="3650"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HC-05 Buetooth Module</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grpSp>
      <p:sp>
        <p:nvSpPr>
          <p:cNvPr id="20" name="Oval 19"/>
          <p:cNvSpPr/>
          <p:nvPr/>
        </p:nvSpPr>
        <p:spPr>
          <a:xfrm>
            <a:off x="7973060" y="299085"/>
            <a:ext cx="819785" cy="79883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30" name="Group 29"/>
          <p:cNvGrpSpPr/>
          <p:nvPr/>
        </p:nvGrpSpPr>
        <p:grpSpPr>
          <a:xfrm>
            <a:off x="3392170" y="2290445"/>
            <a:ext cx="2573020" cy="2629535"/>
            <a:chOff x="5342" y="3607"/>
            <a:chExt cx="4052" cy="4141"/>
          </a:xfrm>
        </p:grpSpPr>
        <p:pic>
          <p:nvPicPr>
            <p:cNvPr id="21" name="Picture 20" descr="lipo battery"/>
            <p:cNvPicPr>
              <a:picLocks noChangeAspect="1"/>
            </p:cNvPicPr>
            <p:nvPr/>
          </p:nvPicPr>
          <p:blipFill>
            <a:blip r:embed="rId6"/>
            <a:stretch>
              <a:fillRect/>
            </a:stretch>
          </p:blipFill>
          <p:spPr>
            <a:xfrm>
              <a:off x="5342" y="3607"/>
              <a:ext cx="4053" cy="3804"/>
            </a:xfrm>
            <a:prstGeom prst="rect">
              <a:avLst/>
            </a:prstGeom>
          </p:spPr>
        </p:pic>
        <p:sp>
          <p:nvSpPr>
            <p:cNvPr id="22" name="文本框 17"/>
            <p:cNvSpPr/>
            <p:nvPr/>
          </p:nvSpPr>
          <p:spPr>
            <a:xfrm>
              <a:off x="6211" y="6922"/>
              <a:ext cx="2592"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Lipo Battery 12V</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grpSp>
      <p:grpSp>
        <p:nvGrpSpPr>
          <p:cNvPr id="31" name="Group 30"/>
          <p:cNvGrpSpPr/>
          <p:nvPr/>
        </p:nvGrpSpPr>
        <p:grpSpPr>
          <a:xfrm>
            <a:off x="5931535" y="2762885"/>
            <a:ext cx="2715260" cy="2157095"/>
            <a:chOff x="9341" y="4351"/>
            <a:chExt cx="4276" cy="3397"/>
          </a:xfrm>
        </p:grpSpPr>
        <p:pic>
          <p:nvPicPr>
            <p:cNvPr id="23" name="Picture 22" descr="pb"/>
            <p:cNvPicPr>
              <a:picLocks noChangeAspect="1"/>
            </p:cNvPicPr>
            <p:nvPr/>
          </p:nvPicPr>
          <p:blipFill>
            <a:blip r:embed="rId7"/>
            <a:stretch>
              <a:fillRect/>
            </a:stretch>
          </p:blipFill>
          <p:spPr>
            <a:xfrm>
              <a:off x="9341" y="4351"/>
              <a:ext cx="4080" cy="2986"/>
            </a:xfrm>
            <a:prstGeom prst="rect">
              <a:avLst/>
            </a:prstGeom>
          </p:spPr>
        </p:pic>
        <p:sp>
          <p:nvSpPr>
            <p:cNvPr id="24" name="文本框 17"/>
            <p:cNvSpPr/>
            <p:nvPr/>
          </p:nvSpPr>
          <p:spPr>
            <a:xfrm>
              <a:off x="10775" y="6922"/>
              <a:ext cx="2843"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Power Bank</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grpSp>
      <p:grpSp>
        <p:nvGrpSpPr>
          <p:cNvPr id="26" name="Group 25"/>
          <p:cNvGrpSpPr/>
          <p:nvPr/>
        </p:nvGrpSpPr>
        <p:grpSpPr>
          <a:xfrm>
            <a:off x="2558415" y="970280"/>
            <a:ext cx="2282190" cy="2110105"/>
            <a:chOff x="4029" y="1528"/>
            <a:chExt cx="3594" cy="3323"/>
          </a:xfrm>
        </p:grpSpPr>
        <p:sp>
          <p:nvSpPr>
            <p:cNvPr id="314380" name="文本框 17"/>
            <p:cNvSpPr/>
            <p:nvPr/>
          </p:nvSpPr>
          <p:spPr>
            <a:xfrm>
              <a:off x="4244" y="4025"/>
              <a:ext cx="2843" cy="826"/>
            </a:xfrm>
            <a:prstGeom prst="rect">
              <a:avLst/>
            </a:prstGeom>
            <a:noFill/>
            <a:ln w="9525">
              <a:noFill/>
              <a:miter/>
            </a:ln>
          </p:spPr>
          <p:txBody>
            <a:bodyPr wrap="square" anchor="t">
              <a:spAutoFit/>
            </a:bodyPr>
            <a:p>
              <a:pPr lvl="0" fontAlgn="base"/>
              <a:r>
                <a:rPr lang="en-IN" altLang="zh-CN"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L298 Motor Driver</a:t>
              </a:r>
              <a:r>
                <a:rPr lang="zh-CN" altLang="en-US" sz="1405" b="1" strike="noStrike" noProof="1" dirty="0">
                  <a:solidFill>
                    <a:schemeClr val="tx1"/>
                  </a:solidFill>
                  <a:latin typeface="Arial Unicode MS" panose="020B0604020202020204" charset="-122"/>
                  <a:ea typeface="Arial Unicode MS" panose="020B0604020202020204" charset="-122"/>
                  <a:cs typeface="Arial Unicode MS" panose="020B0604020202020204" charset="-122"/>
                  <a:sym typeface="Arial Unicode MS" panose="020B0604020202020204" charset="-122"/>
                </a:rPr>
                <a:t>
</a:t>
              </a:r>
              <a:endParaRPr lang="zh-CN" altLang="en-US" sz="1405" b="1" strike="noStrike" noProof="1" dirty="0">
                <a:solidFill>
                  <a:schemeClr val="tx1"/>
                </a:solidFill>
                <a:latin typeface="Arial Unicode MS" panose="020B0604020202020204" charset="-122"/>
                <a:ea typeface="Arial Unicode MS" panose="020B0604020202020204" charset="-122"/>
                <a:sym typeface="Arial Unicode MS" panose="020B0604020202020204" charset="-122"/>
              </a:endParaRPr>
            </a:p>
          </p:txBody>
        </p:sp>
        <p:pic>
          <p:nvPicPr>
            <p:cNvPr id="10" name="Picture 9" descr="L298"/>
            <p:cNvPicPr>
              <a:picLocks noChangeAspect="1"/>
            </p:cNvPicPr>
            <p:nvPr/>
          </p:nvPicPr>
          <p:blipFill>
            <a:blip r:embed="rId8"/>
            <a:stretch>
              <a:fillRect/>
            </a:stretch>
          </p:blipFill>
          <p:spPr>
            <a:xfrm>
              <a:off x="4029" y="1528"/>
              <a:ext cx="3594" cy="2823"/>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000000"/>
                                          </p:val>
                                        </p:tav>
                                        <p:tav tm="100000">
                                          <p:val>
                                            <p:strVal val="#ppt_w"/>
                                          </p:val>
                                        </p:tav>
                                      </p:tavLst>
                                    </p:anim>
                                    <p:anim calcmode="lin" valueType="num">
                                      <p:cBhvr>
                                        <p:cTn id="13" dur="500" fill="hold"/>
                                        <p:tgtEl>
                                          <p:spTgt spid="314373"/>
                                        </p:tgtEl>
                                        <p:attrNameLst>
                                          <p:attrName>ppt_h</p:attrName>
                                        </p:attrNameLst>
                                      </p:cBhvr>
                                      <p:tavLst>
                                        <p:tav tm="0">
                                          <p:val>
                                            <p:fltVal val="0.000000"/>
                                          </p:val>
                                        </p:tav>
                                        <p:tav tm="100000">
                                          <p:val>
                                            <p:strVal val="#ppt_h"/>
                                          </p:val>
                                        </p:tav>
                                      </p:tavLst>
                                    </p:anim>
                                    <p:anim calcmode="lin" valueType="num">
                                      <p:cBhvr>
                                        <p:cTn id="14" dur="500" fill="hold"/>
                                        <p:tgtEl>
                                          <p:spTgt spid="314373"/>
                                        </p:tgtEl>
                                        <p:attrNameLst>
                                          <p:attrName>style.rotation</p:attrName>
                                        </p:attrNameLst>
                                      </p:cBhvr>
                                      <p:tavLst>
                                        <p:tav tm="0">
                                          <p:val>
                                            <p:fltVal val="360.000000"/>
                                          </p:val>
                                        </p:tav>
                                        <p:tav tm="100000">
                                          <p:val>
                                            <p:fltVal val="0.00000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000000"/>
                                          </p:val>
                                        </p:tav>
                                        <p:tav tm="100000">
                                          <p:val>
                                            <p:strVal val="#ppt_w"/>
                                          </p:val>
                                        </p:tav>
                                      </p:tavLst>
                                    </p:anim>
                                    <p:anim calcmode="lin" valueType="num">
                                      <p:cBhvr>
                                        <p:cTn id="20" dur="500" fill="hold"/>
                                        <p:tgtEl>
                                          <p:spTgt spid="4"/>
                                        </p:tgtEl>
                                        <p:attrNameLst>
                                          <p:attrName>ppt_h</p:attrName>
                                        </p:attrNameLst>
                                      </p:cBhvr>
                                      <p:tavLst>
                                        <p:tav tm="0">
                                          <p:val>
                                            <p:fltVal val="0.000000"/>
                                          </p:val>
                                        </p:tav>
                                        <p:tav tm="100000">
                                          <p:val>
                                            <p:strVal val="#ppt_h"/>
                                          </p:val>
                                        </p:tav>
                                      </p:tavLst>
                                    </p:anim>
                                    <p:anim calcmode="lin" valueType="num">
                                      <p:cBhvr>
                                        <p:cTn id="21" dur="500" fill="hold"/>
                                        <p:tgtEl>
                                          <p:spTgt spid="4"/>
                                        </p:tgtEl>
                                        <p:attrNameLst>
                                          <p:attrName>style.rotation</p:attrName>
                                        </p:attrNameLst>
                                      </p:cBhvr>
                                      <p:tavLst>
                                        <p:tav tm="0">
                                          <p:val>
                                            <p:fltVal val="360.000000"/>
                                          </p:val>
                                        </p:tav>
                                        <p:tav tm="100000">
                                          <p:val>
                                            <p:fltVal val="0.00000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0-#ppt_w/2"/>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18" presetClass="entr" presetSubtype="3"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strips(upRight)">
                                      <p:cBhvr>
                                        <p:cTn id="31" dur="500"/>
                                        <p:tgtEl>
                                          <p:spTgt spid="25"/>
                                        </p:tgtEl>
                                      </p:cBhvr>
                                    </p:animEffect>
                                  </p:childTnLst>
                                </p:cTn>
                              </p:par>
                            </p:childTnLst>
                          </p:cTn>
                        </p:par>
                        <p:par>
                          <p:cTn id="32" fill="hold">
                            <p:stCondLst>
                              <p:cond delay="2500"/>
                            </p:stCondLst>
                            <p:childTnLst>
                              <p:par>
                                <p:cTn id="33" presetID="18" presetClass="entr" presetSubtype="3"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strips(upRight)">
                                      <p:cBhvr>
                                        <p:cTn id="35" dur="500"/>
                                        <p:tgtEl>
                                          <p:spTgt spid="26"/>
                                        </p:tgtEl>
                                      </p:cBhvr>
                                    </p:animEffect>
                                  </p:childTnLst>
                                </p:cTn>
                              </p:par>
                            </p:childTnLst>
                          </p:cTn>
                        </p:par>
                        <p:par>
                          <p:cTn id="36" fill="hold">
                            <p:stCondLst>
                              <p:cond delay="3000"/>
                            </p:stCondLst>
                            <p:childTnLst>
                              <p:par>
                                <p:cTn id="37" presetID="18" presetClass="entr" presetSubtype="3"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strips(upRight)">
                                      <p:cBhvr>
                                        <p:cTn id="39" dur="500"/>
                                        <p:tgtEl>
                                          <p:spTgt spid="27"/>
                                        </p:tgtEl>
                                      </p:cBhvr>
                                    </p:animEffect>
                                  </p:childTnLst>
                                </p:cTn>
                              </p:par>
                            </p:childTnLst>
                          </p:cTn>
                        </p:par>
                        <p:par>
                          <p:cTn id="40" fill="hold">
                            <p:stCondLst>
                              <p:cond delay="3500"/>
                            </p:stCondLst>
                            <p:childTnLst>
                              <p:par>
                                <p:cTn id="41" presetID="18" presetClass="entr" presetSubtype="3"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strips(upRight)">
                                      <p:cBhvr>
                                        <p:cTn id="43" dur="500"/>
                                        <p:tgtEl>
                                          <p:spTgt spid="28"/>
                                        </p:tgtEl>
                                      </p:cBhvr>
                                    </p:animEffect>
                                  </p:childTnLst>
                                </p:cTn>
                              </p:par>
                            </p:childTnLst>
                          </p:cTn>
                        </p:par>
                        <p:par>
                          <p:cTn id="44" fill="hold">
                            <p:stCondLst>
                              <p:cond delay="4000"/>
                            </p:stCondLst>
                            <p:childTnLst>
                              <p:par>
                                <p:cTn id="45" presetID="18" presetClass="entr" presetSubtype="3"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strips(upRight)">
                                      <p:cBhvr>
                                        <p:cTn id="47" dur="500"/>
                                        <p:tgtEl>
                                          <p:spTgt spid="29"/>
                                        </p:tgtEl>
                                      </p:cBhvr>
                                    </p:animEffect>
                                  </p:childTnLst>
                                </p:cTn>
                              </p:par>
                            </p:childTnLst>
                          </p:cTn>
                        </p:par>
                        <p:par>
                          <p:cTn id="48" fill="hold">
                            <p:stCondLst>
                              <p:cond delay="4500"/>
                            </p:stCondLst>
                            <p:childTnLst>
                              <p:par>
                                <p:cTn id="49" presetID="18" presetClass="entr" presetSubtype="3"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strips(upRight)">
                                      <p:cBhvr>
                                        <p:cTn id="51" dur="500"/>
                                        <p:tgtEl>
                                          <p:spTgt spid="30"/>
                                        </p:tgtEl>
                                      </p:cBhvr>
                                    </p:animEffect>
                                  </p:childTnLst>
                                </p:cTn>
                              </p:par>
                            </p:childTnLst>
                          </p:cTn>
                        </p:par>
                        <p:par>
                          <p:cTn id="52" fill="hold">
                            <p:stCondLst>
                              <p:cond delay="5000"/>
                            </p:stCondLst>
                            <p:childTnLst>
                              <p:par>
                                <p:cTn id="53" presetID="18" presetClass="entr" presetSubtype="3"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strips(upRight)">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descr="motor"/>
          <p:cNvPicPr>
            <a:picLocks noChangeAspect="1"/>
          </p:cNvPicPr>
          <p:nvPr/>
        </p:nvPicPr>
        <p:blipFill>
          <a:blip r:embed="rId1"/>
          <a:stretch>
            <a:fillRect/>
          </a:stretch>
        </p:blipFill>
        <p:spPr>
          <a:xfrm rot="16200000">
            <a:off x="2514600" y="-181610"/>
            <a:ext cx="3143885" cy="2683510"/>
          </a:xfrm>
          <a:prstGeom prst="rect">
            <a:avLst/>
          </a:prstGeom>
        </p:spPr>
      </p:pic>
      <p:grpSp>
        <p:nvGrpSpPr>
          <p:cNvPr id="314373" name="组合 48"/>
          <p:cNvGrpSpPr/>
          <p:nvPr/>
        </p:nvGrpSpPr>
        <p:grpSpPr>
          <a:xfrm>
            <a:off x="7969885" y="288925"/>
            <a:ext cx="810895" cy="859790"/>
            <a:chOff x="1758" y="973"/>
            <a:chExt cx="937" cy="937"/>
          </a:xfrm>
          <a:blipFill rotWithShape="1">
            <a:blip r:embed="rId2"/>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CIRCUIT </a:t>
            </a:r>
            <a:endParaRPr lang="en-IN" altLang="en-US" sz="2800" b="1" strike="noStrike" cap="small" noProof="1" dirty="0" smtClean="0">
              <a:solidFill>
                <a:srgbClr val="FF9900"/>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DIAGRAM</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0" name="Oval 19"/>
          <p:cNvSpPr/>
          <p:nvPr/>
        </p:nvSpPr>
        <p:spPr>
          <a:xfrm>
            <a:off x="7973060" y="299085"/>
            <a:ext cx="819785" cy="79883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3" name="Picture 12" descr="Arduino-3855359304"/>
          <p:cNvPicPr>
            <a:picLocks noChangeAspect="1"/>
          </p:cNvPicPr>
          <p:nvPr/>
        </p:nvPicPr>
        <p:blipFill>
          <a:blip r:embed="rId3"/>
          <a:stretch>
            <a:fillRect/>
          </a:stretch>
        </p:blipFill>
        <p:spPr>
          <a:xfrm>
            <a:off x="2390140" y="2959100"/>
            <a:ext cx="2720340" cy="1931670"/>
          </a:xfrm>
          <a:prstGeom prst="rect">
            <a:avLst/>
          </a:prstGeom>
        </p:spPr>
      </p:pic>
      <p:pic>
        <p:nvPicPr>
          <p:cNvPr id="32" name="Picture 31" descr="L298"/>
          <p:cNvPicPr>
            <a:picLocks noChangeAspect="1"/>
          </p:cNvPicPr>
          <p:nvPr/>
        </p:nvPicPr>
        <p:blipFill>
          <a:blip r:embed="rId4"/>
          <a:stretch>
            <a:fillRect/>
          </a:stretch>
        </p:blipFill>
        <p:spPr>
          <a:xfrm rot="5400000">
            <a:off x="1293495" y="738505"/>
            <a:ext cx="2656205" cy="2266950"/>
          </a:xfrm>
          <a:prstGeom prst="rect">
            <a:avLst/>
          </a:prstGeom>
        </p:spPr>
      </p:pic>
      <p:pic>
        <p:nvPicPr>
          <p:cNvPr id="33" name="Picture 32" descr="lipo battery"/>
          <p:cNvPicPr>
            <a:picLocks noChangeAspect="1"/>
          </p:cNvPicPr>
          <p:nvPr/>
        </p:nvPicPr>
        <p:blipFill>
          <a:blip r:embed="rId5"/>
          <a:stretch>
            <a:fillRect/>
          </a:stretch>
        </p:blipFill>
        <p:spPr>
          <a:xfrm>
            <a:off x="-226695" y="2103120"/>
            <a:ext cx="2365375" cy="2591435"/>
          </a:xfrm>
          <a:prstGeom prst="rect">
            <a:avLst/>
          </a:prstGeom>
        </p:spPr>
      </p:pic>
      <p:pic>
        <p:nvPicPr>
          <p:cNvPr id="34" name="Picture 33" descr="motor"/>
          <p:cNvPicPr>
            <a:picLocks noChangeAspect="1"/>
          </p:cNvPicPr>
          <p:nvPr/>
        </p:nvPicPr>
        <p:blipFill>
          <a:blip r:embed="rId1"/>
          <a:stretch>
            <a:fillRect/>
          </a:stretch>
        </p:blipFill>
        <p:spPr>
          <a:xfrm rot="16200000">
            <a:off x="-98425" y="-231775"/>
            <a:ext cx="3279140" cy="2799080"/>
          </a:xfrm>
          <a:prstGeom prst="rect">
            <a:avLst/>
          </a:prstGeom>
        </p:spPr>
      </p:pic>
      <p:cxnSp>
        <p:nvCxnSpPr>
          <p:cNvPr id="42" name="Elbow Connector 41"/>
          <p:cNvCxnSpPr/>
          <p:nvPr/>
        </p:nvCxnSpPr>
        <p:spPr>
          <a:xfrm rot="10800000">
            <a:off x="1488440" y="1759585"/>
            <a:ext cx="445770" cy="50165"/>
          </a:xfrm>
          <a:prstGeom prst="bentConnector3">
            <a:avLst>
              <a:gd name="adj1" fmla="val 49858"/>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3" name="Elbow Connector 42"/>
          <p:cNvCxnSpPr/>
          <p:nvPr/>
        </p:nvCxnSpPr>
        <p:spPr>
          <a:xfrm>
            <a:off x="1043940" y="1774190"/>
            <a:ext cx="890270" cy="195580"/>
          </a:xfrm>
          <a:prstGeom prst="bentConnector3">
            <a:avLst>
              <a:gd name="adj1" fmla="val 20399"/>
            </a:avLst>
          </a:prstGeom>
        </p:spPr>
        <p:style>
          <a:lnRef idx="3">
            <a:schemeClr val="dk1"/>
          </a:lnRef>
          <a:fillRef idx="0">
            <a:schemeClr val="dk1"/>
          </a:fillRef>
          <a:effectRef idx="2">
            <a:schemeClr val="dk1"/>
          </a:effectRef>
          <a:fontRef idx="minor">
            <a:schemeClr val="tx1"/>
          </a:fontRef>
        </p:style>
      </p:cxnSp>
      <p:cxnSp>
        <p:nvCxnSpPr>
          <p:cNvPr id="44" name="Elbow Connector 43"/>
          <p:cNvCxnSpPr/>
          <p:nvPr/>
        </p:nvCxnSpPr>
        <p:spPr>
          <a:xfrm rot="10800000" flipV="1">
            <a:off x="3202305" y="1706880"/>
            <a:ext cx="431800" cy="102235"/>
          </a:xfrm>
          <a:prstGeom prst="bentConnector3">
            <a:avLst>
              <a:gd name="adj1" fmla="val 49853"/>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5" name="Elbow Connector 44"/>
          <p:cNvCxnSpPr/>
          <p:nvPr/>
        </p:nvCxnSpPr>
        <p:spPr>
          <a:xfrm rot="10800000" flipV="1">
            <a:off x="3202305" y="1691005"/>
            <a:ext cx="863600" cy="277495"/>
          </a:xfrm>
          <a:prstGeom prst="bentConnector3">
            <a:avLst>
              <a:gd name="adj1" fmla="val 19926"/>
            </a:avLst>
          </a:prstGeom>
        </p:spPr>
        <p:style>
          <a:lnRef idx="3">
            <a:schemeClr val="dk1"/>
          </a:lnRef>
          <a:fillRef idx="0">
            <a:schemeClr val="dk1"/>
          </a:fillRef>
          <a:effectRef idx="2">
            <a:schemeClr val="dk1"/>
          </a:effectRef>
          <a:fontRef idx="minor">
            <a:schemeClr val="tx1"/>
          </a:fontRef>
        </p:style>
      </p:cxnSp>
      <p:cxnSp>
        <p:nvCxnSpPr>
          <p:cNvPr id="46" name="Elbow Connector 45"/>
          <p:cNvCxnSpPr/>
          <p:nvPr/>
        </p:nvCxnSpPr>
        <p:spPr>
          <a:xfrm rot="16200000">
            <a:off x="1597660" y="2469515"/>
            <a:ext cx="720090" cy="361315"/>
          </a:xfrm>
          <a:prstGeom prst="bentConnector3">
            <a:avLst>
              <a:gd name="adj1" fmla="val 49956"/>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7" name="Elbow Connector 46"/>
          <p:cNvCxnSpPr/>
          <p:nvPr/>
        </p:nvCxnSpPr>
        <p:spPr>
          <a:xfrm rot="16200000">
            <a:off x="1724025" y="2358390"/>
            <a:ext cx="643255" cy="506730"/>
          </a:xfrm>
          <a:prstGeom prst="bentConnector3">
            <a:avLst>
              <a:gd name="adj1" fmla="val -2714"/>
            </a:avLst>
          </a:prstGeom>
        </p:spPr>
        <p:style>
          <a:lnRef idx="3">
            <a:schemeClr val="dk1"/>
          </a:lnRef>
          <a:fillRef idx="0">
            <a:schemeClr val="dk1"/>
          </a:fillRef>
          <a:effectRef idx="2">
            <a:schemeClr val="dk1"/>
          </a:effectRef>
          <a:fontRef idx="minor">
            <a:schemeClr val="tx1"/>
          </a:fontRef>
        </p:style>
      </p:cxnSp>
      <p:cxnSp>
        <p:nvCxnSpPr>
          <p:cNvPr id="49" name="Elbow Connector 48"/>
          <p:cNvCxnSpPr/>
          <p:nvPr/>
        </p:nvCxnSpPr>
        <p:spPr>
          <a:xfrm>
            <a:off x="1981835" y="2959100"/>
            <a:ext cx="2043430" cy="1785620"/>
          </a:xfrm>
          <a:prstGeom prst="bentConnector3">
            <a:avLst>
              <a:gd name="adj1" fmla="val 15102"/>
            </a:avLst>
          </a:prstGeom>
        </p:spPr>
        <p:style>
          <a:lnRef idx="3">
            <a:schemeClr val="dk1"/>
          </a:lnRef>
          <a:fillRef idx="0">
            <a:schemeClr val="dk1"/>
          </a:fillRef>
          <a:effectRef idx="2">
            <a:schemeClr val="dk1"/>
          </a:effectRef>
          <a:fontRef idx="minor">
            <a:schemeClr val="tx1"/>
          </a:fontRef>
        </p:style>
      </p:cxnSp>
      <p:cxnSp>
        <p:nvCxnSpPr>
          <p:cNvPr id="50" name="Elbow Connector 49"/>
          <p:cNvCxnSpPr/>
          <p:nvPr/>
        </p:nvCxnSpPr>
        <p:spPr>
          <a:xfrm>
            <a:off x="2546350" y="2290445"/>
            <a:ext cx="1478915" cy="814070"/>
          </a:xfrm>
          <a:prstGeom prst="bentConnector3">
            <a:avLst>
              <a:gd name="adj1" fmla="val 2619"/>
            </a:avLst>
          </a:prstGeom>
          <a:ln>
            <a:solidFill>
              <a:srgbClr val="FF9900"/>
            </a:solidFill>
          </a:ln>
        </p:spPr>
        <p:style>
          <a:lnRef idx="3">
            <a:schemeClr val="dk1"/>
          </a:lnRef>
          <a:fillRef idx="0">
            <a:schemeClr val="dk1"/>
          </a:fillRef>
          <a:effectRef idx="2">
            <a:schemeClr val="dk1"/>
          </a:effectRef>
          <a:fontRef idx="minor">
            <a:schemeClr val="tx1"/>
          </a:fontRef>
        </p:style>
      </p:cxnSp>
      <p:grpSp>
        <p:nvGrpSpPr>
          <p:cNvPr id="65" name="Group 64"/>
          <p:cNvGrpSpPr/>
          <p:nvPr/>
        </p:nvGrpSpPr>
        <p:grpSpPr>
          <a:xfrm>
            <a:off x="2696210" y="2302510"/>
            <a:ext cx="1420495" cy="802005"/>
            <a:chOff x="4246" y="3626"/>
            <a:chExt cx="2237" cy="1263"/>
          </a:xfrm>
        </p:grpSpPr>
        <p:cxnSp>
          <p:nvCxnSpPr>
            <p:cNvPr id="52" name="Elbow Connector 51"/>
            <p:cNvCxnSpPr/>
            <p:nvPr/>
          </p:nvCxnSpPr>
          <p:spPr>
            <a:xfrm rot="5400000" flipV="1">
              <a:off x="4157" y="3715"/>
              <a:ext cx="975" cy="797"/>
            </a:xfrm>
            <a:prstGeom prst="bentConnector3">
              <a:avLst>
                <a:gd name="adj1" fmla="val 102564"/>
              </a:avLst>
            </a:prstGeom>
          </p:spPr>
          <p:style>
            <a:lnRef idx="3">
              <a:schemeClr val="accent2"/>
            </a:lnRef>
            <a:fillRef idx="0">
              <a:schemeClr val="accent2"/>
            </a:fillRef>
            <a:effectRef idx="2">
              <a:schemeClr val="accent2"/>
            </a:effectRef>
            <a:fontRef idx="minor">
              <a:schemeClr val="tx1"/>
            </a:fontRef>
          </p:style>
        </p:cxnSp>
        <p:cxnSp>
          <p:nvCxnSpPr>
            <p:cNvPr id="53" name="Elbow Connector 52"/>
            <p:cNvCxnSpPr/>
            <p:nvPr/>
          </p:nvCxnSpPr>
          <p:spPr>
            <a:xfrm>
              <a:off x="4983" y="4620"/>
              <a:ext cx="1500" cy="121"/>
            </a:xfrm>
            <a:prstGeom prst="bentConnector3">
              <a:avLst>
                <a:gd name="adj1" fmla="val 50067"/>
              </a:avLst>
            </a:prstGeom>
          </p:spPr>
          <p:style>
            <a:lnRef idx="3">
              <a:schemeClr val="accent2"/>
            </a:lnRef>
            <a:fillRef idx="0">
              <a:schemeClr val="accent2"/>
            </a:fillRef>
            <a:effectRef idx="2">
              <a:schemeClr val="accent2"/>
            </a:effectRef>
            <a:fontRef idx="minor">
              <a:schemeClr val="tx1"/>
            </a:fontRef>
          </p:style>
        </p:cxnSp>
        <p:cxnSp>
          <p:nvCxnSpPr>
            <p:cNvPr id="57" name="Straight Connector 56"/>
            <p:cNvCxnSpPr/>
            <p:nvPr/>
          </p:nvCxnSpPr>
          <p:spPr>
            <a:xfrm>
              <a:off x="6436" y="4741"/>
              <a:ext cx="0" cy="148"/>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70" name="Group 69"/>
          <p:cNvGrpSpPr/>
          <p:nvPr/>
        </p:nvGrpSpPr>
        <p:grpSpPr>
          <a:xfrm>
            <a:off x="2771775" y="2294255"/>
            <a:ext cx="1427480" cy="810260"/>
            <a:chOff x="4365" y="3613"/>
            <a:chExt cx="2248" cy="1276"/>
          </a:xfrm>
        </p:grpSpPr>
        <p:cxnSp>
          <p:nvCxnSpPr>
            <p:cNvPr id="54" name="Elbow Connector 53"/>
            <p:cNvCxnSpPr/>
            <p:nvPr/>
          </p:nvCxnSpPr>
          <p:spPr>
            <a:xfrm>
              <a:off x="4365" y="4431"/>
              <a:ext cx="2248" cy="5"/>
            </a:xfrm>
            <a:prstGeom prst="bentConnector3">
              <a:avLst>
                <a:gd name="adj1" fmla="val 50044"/>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a:off x="4398" y="3613"/>
              <a:ext cx="0" cy="823"/>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a:off x="6613" y="4421"/>
              <a:ext cx="0" cy="468"/>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grpSp>
      <p:grpSp>
        <p:nvGrpSpPr>
          <p:cNvPr id="71" name="Group 70"/>
          <p:cNvGrpSpPr/>
          <p:nvPr/>
        </p:nvGrpSpPr>
        <p:grpSpPr>
          <a:xfrm>
            <a:off x="2874645" y="2290445"/>
            <a:ext cx="1498600" cy="814070"/>
            <a:chOff x="4527" y="3607"/>
            <a:chExt cx="2360" cy="1282"/>
          </a:xfrm>
        </p:grpSpPr>
        <p:cxnSp>
          <p:nvCxnSpPr>
            <p:cNvPr id="58" name="Elbow Connector 57"/>
            <p:cNvCxnSpPr/>
            <p:nvPr/>
          </p:nvCxnSpPr>
          <p:spPr>
            <a:xfrm>
              <a:off x="4527" y="3607"/>
              <a:ext cx="2360" cy="640"/>
            </a:xfrm>
            <a:prstGeom prst="bentConnector3">
              <a:avLst>
                <a:gd name="adj1" fmla="val 720"/>
              </a:avLst>
            </a:prstGeom>
            <a:ln>
              <a:solidFill>
                <a:srgbClr val="9C087B"/>
              </a:solidFill>
            </a:ln>
          </p:spPr>
          <p:style>
            <a:lnRef idx="3">
              <a:schemeClr val="dk1"/>
            </a:lnRef>
            <a:fillRef idx="0">
              <a:schemeClr val="dk1"/>
            </a:fillRef>
            <a:effectRef idx="2">
              <a:schemeClr val="dk1"/>
            </a:effectRef>
            <a:fontRef idx="minor">
              <a:schemeClr val="tx1"/>
            </a:fontRef>
          </p:style>
        </p:cxnSp>
        <p:cxnSp>
          <p:nvCxnSpPr>
            <p:cNvPr id="59" name="Straight Connector 58"/>
            <p:cNvCxnSpPr/>
            <p:nvPr/>
          </p:nvCxnSpPr>
          <p:spPr>
            <a:xfrm>
              <a:off x="6887" y="4247"/>
              <a:ext cx="0" cy="642"/>
            </a:xfrm>
            <a:prstGeom prst="line">
              <a:avLst/>
            </a:prstGeom>
            <a:ln>
              <a:solidFill>
                <a:srgbClr val="8A158E"/>
              </a:solidFill>
            </a:ln>
          </p:spPr>
          <p:style>
            <a:lnRef idx="3">
              <a:schemeClr val="dk1"/>
            </a:lnRef>
            <a:fillRef idx="0">
              <a:schemeClr val="dk1"/>
            </a:fillRef>
            <a:effectRef idx="2">
              <a:schemeClr val="dk1"/>
            </a:effectRef>
            <a:fontRef idx="minor">
              <a:schemeClr val="tx1"/>
            </a:fontRef>
          </p:style>
        </p:cxnSp>
      </p:grpSp>
      <p:grpSp>
        <p:nvGrpSpPr>
          <p:cNvPr id="72" name="Group 71"/>
          <p:cNvGrpSpPr/>
          <p:nvPr/>
        </p:nvGrpSpPr>
        <p:grpSpPr>
          <a:xfrm>
            <a:off x="2973705" y="2303145"/>
            <a:ext cx="1526540" cy="803910"/>
            <a:chOff x="4683" y="3627"/>
            <a:chExt cx="2404" cy="1266"/>
          </a:xfrm>
        </p:grpSpPr>
        <p:cxnSp>
          <p:nvCxnSpPr>
            <p:cNvPr id="60" name="Elbow Connector 59"/>
            <p:cNvCxnSpPr/>
            <p:nvPr/>
          </p:nvCxnSpPr>
          <p:spPr>
            <a:xfrm>
              <a:off x="4683" y="3627"/>
              <a:ext cx="2404" cy="344"/>
            </a:xfrm>
            <a:prstGeom prst="bentConnector3">
              <a:avLst>
                <a:gd name="adj1" fmla="val -374"/>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62" name="Straight Connector 61"/>
            <p:cNvCxnSpPr/>
            <p:nvPr/>
          </p:nvCxnSpPr>
          <p:spPr>
            <a:xfrm flipV="1">
              <a:off x="7067" y="3971"/>
              <a:ext cx="0" cy="922"/>
            </a:xfrm>
            <a:prstGeom prst="line">
              <a:avLst/>
            </a:prstGeom>
            <a:ln>
              <a:solidFill>
                <a:schemeClr val="bg1">
                  <a:lumMod val="50000"/>
                </a:schemeClr>
              </a:solidFill>
            </a:ln>
          </p:spPr>
          <p:style>
            <a:lnRef idx="3">
              <a:schemeClr val="dk1"/>
            </a:lnRef>
            <a:fillRef idx="0">
              <a:schemeClr val="dk1"/>
            </a:fillRef>
            <a:effectRef idx="2">
              <a:schemeClr val="dk1"/>
            </a:effectRef>
            <a:fontRef idx="minor">
              <a:schemeClr val="tx1"/>
            </a:fontRef>
          </p:style>
        </p:cxnSp>
      </p:grpSp>
      <p:grpSp>
        <p:nvGrpSpPr>
          <p:cNvPr id="73" name="Group 72"/>
          <p:cNvGrpSpPr/>
          <p:nvPr/>
        </p:nvGrpSpPr>
        <p:grpSpPr>
          <a:xfrm>
            <a:off x="3066415" y="2305685"/>
            <a:ext cx="1504950" cy="807720"/>
            <a:chOff x="4829" y="3631"/>
            <a:chExt cx="2370" cy="1272"/>
          </a:xfrm>
        </p:grpSpPr>
        <p:cxnSp>
          <p:nvCxnSpPr>
            <p:cNvPr id="63" name="Elbow Connector 62"/>
            <p:cNvCxnSpPr/>
            <p:nvPr/>
          </p:nvCxnSpPr>
          <p:spPr>
            <a:xfrm>
              <a:off x="4829" y="3631"/>
              <a:ext cx="2370" cy="180"/>
            </a:xfrm>
            <a:prstGeom prst="bentConnector3">
              <a:avLst>
                <a:gd name="adj1" fmla="val 421"/>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7193" y="3811"/>
              <a:ext cx="6" cy="1092"/>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grpSp>
      <p:pic>
        <p:nvPicPr>
          <p:cNvPr id="74" name="Picture 73" descr="Arduino-3855359304"/>
          <p:cNvPicPr>
            <a:picLocks noChangeAspect="1"/>
          </p:cNvPicPr>
          <p:nvPr/>
        </p:nvPicPr>
        <p:blipFill>
          <a:blip r:embed="rId3"/>
          <a:stretch>
            <a:fillRect/>
          </a:stretch>
        </p:blipFill>
        <p:spPr>
          <a:xfrm>
            <a:off x="6371590" y="3361690"/>
            <a:ext cx="1948815" cy="1383030"/>
          </a:xfrm>
          <a:prstGeom prst="rect">
            <a:avLst/>
          </a:prstGeom>
        </p:spPr>
      </p:pic>
      <p:pic>
        <p:nvPicPr>
          <p:cNvPr id="75" name="Picture 74" descr="hc05"/>
          <p:cNvPicPr>
            <a:picLocks noChangeAspect="1"/>
          </p:cNvPicPr>
          <p:nvPr/>
        </p:nvPicPr>
        <p:blipFill>
          <a:blip r:embed="rId6"/>
          <a:stretch>
            <a:fillRect/>
          </a:stretch>
        </p:blipFill>
        <p:spPr>
          <a:xfrm rot="5400000">
            <a:off x="6739890" y="2270760"/>
            <a:ext cx="3286760" cy="21272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000000"/>
                                          </p:val>
                                        </p:tav>
                                        <p:tav tm="100000">
                                          <p:val>
                                            <p:strVal val="#ppt_w"/>
                                          </p:val>
                                        </p:tav>
                                      </p:tavLst>
                                    </p:anim>
                                    <p:anim calcmode="lin" valueType="num">
                                      <p:cBhvr>
                                        <p:cTn id="13" dur="500" fill="hold"/>
                                        <p:tgtEl>
                                          <p:spTgt spid="314373"/>
                                        </p:tgtEl>
                                        <p:attrNameLst>
                                          <p:attrName>ppt_h</p:attrName>
                                        </p:attrNameLst>
                                      </p:cBhvr>
                                      <p:tavLst>
                                        <p:tav tm="0">
                                          <p:val>
                                            <p:fltVal val="0.000000"/>
                                          </p:val>
                                        </p:tav>
                                        <p:tav tm="100000">
                                          <p:val>
                                            <p:strVal val="#ppt_h"/>
                                          </p:val>
                                        </p:tav>
                                      </p:tavLst>
                                    </p:anim>
                                    <p:anim calcmode="lin" valueType="num">
                                      <p:cBhvr>
                                        <p:cTn id="14" dur="500" fill="hold"/>
                                        <p:tgtEl>
                                          <p:spTgt spid="314373"/>
                                        </p:tgtEl>
                                        <p:attrNameLst>
                                          <p:attrName>style.rotation</p:attrName>
                                        </p:attrNameLst>
                                      </p:cBhvr>
                                      <p:tavLst>
                                        <p:tav tm="0">
                                          <p:val>
                                            <p:fltVal val="360.000000"/>
                                          </p:val>
                                        </p:tav>
                                        <p:tav tm="100000">
                                          <p:val>
                                            <p:fltVal val="0.00000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000000"/>
                                          </p:val>
                                        </p:tav>
                                        <p:tav tm="100000">
                                          <p:val>
                                            <p:strVal val="#ppt_w"/>
                                          </p:val>
                                        </p:tav>
                                      </p:tavLst>
                                    </p:anim>
                                    <p:anim calcmode="lin" valueType="num">
                                      <p:cBhvr>
                                        <p:cTn id="20" dur="500" fill="hold"/>
                                        <p:tgtEl>
                                          <p:spTgt spid="4"/>
                                        </p:tgtEl>
                                        <p:attrNameLst>
                                          <p:attrName>ppt_h</p:attrName>
                                        </p:attrNameLst>
                                      </p:cBhvr>
                                      <p:tavLst>
                                        <p:tav tm="0">
                                          <p:val>
                                            <p:fltVal val="0.000000"/>
                                          </p:val>
                                        </p:tav>
                                        <p:tav tm="100000">
                                          <p:val>
                                            <p:strVal val="#ppt_h"/>
                                          </p:val>
                                        </p:tav>
                                      </p:tavLst>
                                    </p:anim>
                                    <p:anim calcmode="lin" valueType="num">
                                      <p:cBhvr>
                                        <p:cTn id="21" dur="500" fill="hold"/>
                                        <p:tgtEl>
                                          <p:spTgt spid="4"/>
                                        </p:tgtEl>
                                        <p:attrNameLst>
                                          <p:attrName>style.rotation</p:attrName>
                                        </p:attrNameLst>
                                      </p:cBhvr>
                                      <p:tavLst>
                                        <p:tav tm="0">
                                          <p:val>
                                            <p:fltVal val="360.000000"/>
                                          </p:val>
                                        </p:tav>
                                        <p:tav tm="100000">
                                          <p:val>
                                            <p:fltVal val="0.00000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0-#ppt_w/2"/>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3" presetClass="entr" presetSubtype="1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par>
                          <p:cTn id="32" fill="hold">
                            <p:stCondLst>
                              <p:cond delay="2500"/>
                            </p:stCondLst>
                            <p:childTnLst>
                              <p:par>
                                <p:cTn id="33" presetID="3" presetClass="entr" presetSubtype="1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childTnLst>
                          </p:cTn>
                        </p:par>
                        <p:par>
                          <p:cTn id="36" fill="hold">
                            <p:stCondLst>
                              <p:cond delay="3000"/>
                            </p:stCondLst>
                            <p:childTnLst>
                              <p:par>
                                <p:cTn id="37" presetID="3" presetClass="entr" presetSubtype="1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par>
                          <p:cTn id="40" fill="hold">
                            <p:stCondLst>
                              <p:cond delay="3500"/>
                            </p:stCondLst>
                            <p:childTnLst>
                              <p:par>
                                <p:cTn id="41" presetID="3" presetClass="entr" presetSubtype="5"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blinds(vertical)">
                                      <p:cBhvr>
                                        <p:cTn id="43" dur="500"/>
                                        <p:tgtEl>
                                          <p:spTgt spid="33"/>
                                        </p:tgtEl>
                                      </p:cBhvr>
                                    </p:animEffect>
                                  </p:childTnLst>
                                </p:cTn>
                              </p:par>
                            </p:childTnLst>
                          </p:cTn>
                        </p:par>
                        <p:par>
                          <p:cTn id="44" fill="hold">
                            <p:stCondLst>
                              <p:cond delay="4000"/>
                            </p:stCondLst>
                            <p:childTnLst>
                              <p:par>
                                <p:cTn id="45" presetID="3" presetClass="entr" presetSubtype="5"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vertical)">
                                      <p:cBhvr>
                                        <p:cTn id="47" dur="500"/>
                                        <p:tgtEl>
                                          <p:spTgt spid="13"/>
                                        </p:tgtEl>
                                      </p:cBhvr>
                                    </p:animEffect>
                                  </p:childTnLst>
                                </p:cTn>
                              </p:par>
                            </p:childTnLst>
                          </p:cTn>
                        </p:par>
                        <p:par>
                          <p:cTn id="48" fill="hold">
                            <p:stCondLst>
                              <p:cond delay="4500"/>
                            </p:stCondLst>
                            <p:childTnLst>
                              <p:par>
                                <p:cTn id="49" presetID="3" presetClass="entr" presetSubtype="10"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blinds(horizontal)">
                                      <p:cBhvr>
                                        <p:cTn id="51" dur="500"/>
                                        <p:tgtEl>
                                          <p:spTgt spid="74"/>
                                        </p:tgtEl>
                                      </p:cBhvr>
                                    </p:animEffect>
                                  </p:childTnLst>
                                </p:cTn>
                              </p:par>
                              <p:par>
                                <p:cTn id="52" presetID="3" presetClass="entr" presetSubtype="10" fill="hold"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blinds(horizontal)">
                                      <p:cBhvr>
                                        <p:cTn id="54" dur="500"/>
                                        <p:tgtEl>
                                          <p:spTgt spid="75"/>
                                        </p:tgtEl>
                                      </p:cBhvr>
                                    </p:animEffect>
                                  </p:childTnLst>
                                </p:cTn>
                              </p:par>
                            </p:childTnLst>
                          </p:cTn>
                        </p:par>
                        <p:par>
                          <p:cTn id="55" fill="hold">
                            <p:stCondLst>
                              <p:cond delay="5000"/>
                            </p:stCondLst>
                            <p:childTnLst>
                              <p:par>
                                <p:cTn id="56" presetID="18" presetClass="entr" presetSubtype="6" fill="hold"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strips(downRight)">
                                      <p:cBhvr>
                                        <p:cTn id="58" dur="500"/>
                                        <p:tgtEl>
                                          <p:spTgt spid="42"/>
                                        </p:tgtEl>
                                      </p:cBhvr>
                                    </p:animEffect>
                                  </p:childTnLst>
                                </p:cTn>
                              </p:par>
                              <p:par>
                                <p:cTn id="59" presetID="18" presetClass="entr" presetSubtype="12"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strips(downLeft)">
                                      <p:cBhvr>
                                        <p:cTn id="61" dur="500"/>
                                        <p:tgtEl>
                                          <p:spTgt spid="44"/>
                                        </p:tgtEl>
                                      </p:cBhvr>
                                    </p:animEffect>
                                  </p:childTnLst>
                                </p:cTn>
                              </p:par>
                            </p:childTnLst>
                          </p:cTn>
                        </p:par>
                        <p:par>
                          <p:cTn id="62" fill="hold">
                            <p:stCondLst>
                              <p:cond delay="5500"/>
                            </p:stCondLst>
                            <p:childTnLst>
                              <p:par>
                                <p:cTn id="63" presetID="18" presetClass="entr" presetSubtype="6" fill="hold" nodeType="after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strips(downRight)">
                                      <p:cBhvr>
                                        <p:cTn id="65" dur="500"/>
                                        <p:tgtEl>
                                          <p:spTgt spid="43"/>
                                        </p:tgtEl>
                                      </p:cBhvr>
                                    </p:animEffect>
                                  </p:childTnLst>
                                </p:cTn>
                              </p:par>
                              <p:par>
                                <p:cTn id="66" presetID="18" presetClass="entr" presetSubtype="12" fill="hold"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strips(downLeft)">
                                      <p:cBhvr>
                                        <p:cTn id="68" dur="500"/>
                                        <p:tgtEl>
                                          <p:spTgt spid="45"/>
                                        </p:tgtEl>
                                      </p:cBhvr>
                                    </p:animEffect>
                                  </p:childTnLst>
                                </p:cTn>
                              </p:par>
                            </p:childTnLst>
                          </p:cTn>
                        </p:par>
                        <p:par>
                          <p:cTn id="69" fill="hold">
                            <p:stCondLst>
                              <p:cond delay="6000"/>
                            </p:stCondLst>
                            <p:childTnLst>
                              <p:par>
                                <p:cTn id="70" presetID="18" presetClass="entr" presetSubtype="3"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strips(upRight)">
                                      <p:cBhvr>
                                        <p:cTn id="72" dur="500"/>
                                        <p:tgtEl>
                                          <p:spTgt spid="46"/>
                                        </p:tgtEl>
                                      </p:cBhvr>
                                    </p:animEffect>
                                  </p:childTnLst>
                                </p:cTn>
                              </p:par>
                            </p:childTnLst>
                          </p:cTn>
                        </p:par>
                        <p:par>
                          <p:cTn id="73" fill="hold">
                            <p:stCondLst>
                              <p:cond delay="6500"/>
                            </p:stCondLst>
                            <p:childTnLst>
                              <p:par>
                                <p:cTn id="74" presetID="18" presetClass="entr" presetSubtype="3" fill="hold" nodeType="after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strips(upRight)">
                                      <p:cBhvr>
                                        <p:cTn id="76" dur="500"/>
                                        <p:tgtEl>
                                          <p:spTgt spid="47"/>
                                        </p:tgtEl>
                                      </p:cBhvr>
                                    </p:animEffect>
                                  </p:childTnLst>
                                </p:cTn>
                              </p:par>
                              <p:par>
                                <p:cTn id="77" presetID="18" presetClass="entr" presetSubtype="12"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strips(downLeft)">
                                      <p:cBhvr>
                                        <p:cTn id="79" dur="500"/>
                                        <p:tgtEl>
                                          <p:spTgt spid="49"/>
                                        </p:tgtEl>
                                      </p:cBhvr>
                                    </p:animEffect>
                                  </p:childTnLst>
                                </p:cTn>
                              </p:par>
                            </p:childTnLst>
                          </p:cTn>
                        </p:par>
                        <p:par>
                          <p:cTn id="80" fill="hold">
                            <p:stCondLst>
                              <p:cond delay="7000"/>
                            </p:stCondLst>
                            <p:childTnLst>
                              <p:par>
                                <p:cTn id="81" presetID="18" presetClass="entr" presetSubtype="6"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strips(downRight)">
                                      <p:cBhvr>
                                        <p:cTn id="83" dur="500"/>
                                        <p:tgtEl>
                                          <p:spTgt spid="50"/>
                                        </p:tgtEl>
                                      </p:cBhvr>
                                    </p:animEffect>
                                  </p:childTnLst>
                                </p:cTn>
                              </p:par>
                            </p:childTnLst>
                          </p:cTn>
                        </p:par>
                        <p:par>
                          <p:cTn id="84" fill="hold">
                            <p:stCondLst>
                              <p:cond delay="7500"/>
                            </p:stCondLst>
                            <p:childTnLst>
                              <p:par>
                                <p:cTn id="85" presetID="18" presetClass="entr" presetSubtype="6"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strips(downRight)">
                                      <p:cBhvr>
                                        <p:cTn id="87" dur="500"/>
                                        <p:tgtEl>
                                          <p:spTgt spid="65"/>
                                        </p:tgtEl>
                                      </p:cBhvr>
                                    </p:animEffect>
                                  </p:childTnLst>
                                </p:cTn>
                              </p:par>
                            </p:childTnLst>
                          </p:cTn>
                        </p:par>
                        <p:par>
                          <p:cTn id="88" fill="hold">
                            <p:stCondLst>
                              <p:cond delay="8000"/>
                            </p:stCondLst>
                            <p:childTnLst>
                              <p:par>
                                <p:cTn id="89" presetID="18" presetClass="entr" presetSubtype="6" fill="hold" nodeType="after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strips(downRight)">
                                      <p:cBhvr>
                                        <p:cTn id="91" dur="500"/>
                                        <p:tgtEl>
                                          <p:spTgt spid="70"/>
                                        </p:tgtEl>
                                      </p:cBhvr>
                                    </p:animEffect>
                                  </p:childTnLst>
                                </p:cTn>
                              </p:par>
                            </p:childTnLst>
                          </p:cTn>
                        </p:par>
                        <p:par>
                          <p:cTn id="92" fill="hold">
                            <p:stCondLst>
                              <p:cond delay="8500"/>
                            </p:stCondLst>
                            <p:childTnLst>
                              <p:par>
                                <p:cTn id="93" presetID="18" presetClass="entr" presetSubtype="6" fill="hold" nodeType="after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strips(downRight)">
                                      <p:cBhvr>
                                        <p:cTn id="95" dur="500"/>
                                        <p:tgtEl>
                                          <p:spTgt spid="71"/>
                                        </p:tgtEl>
                                      </p:cBhvr>
                                    </p:animEffect>
                                  </p:childTnLst>
                                </p:cTn>
                              </p:par>
                            </p:childTnLst>
                          </p:cTn>
                        </p:par>
                        <p:par>
                          <p:cTn id="96" fill="hold">
                            <p:stCondLst>
                              <p:cond delay="9000"/>
                            </p:stCondLst>
                            <p:childTnLst>
                              <p:par>
                                <p:cTn id="97" presetID="18" presetClass="entr" presetSubtype="6" fill="hold" nodeType="afterEffect">
                                  <p:stCondLst>
                                    <p:cond delay="0"/>
                                  </p:stCondLst>
                                  <p:childTnLst>
                                    <p:set>
                                      <p:cBhvr>
                                        <p:cTn id="98" dur="1" fill="hold">
                                          <p:stCondLst>
                                            <p:cond delay="0"/>
                                          </p:stCondLst>
                                        </p:cTn>
                                        <p:tgtEl>
                                          <p:spTgt spid="72"/>
                                        </p:tgtEl>
                                        <p:attrNameLst>
                                          <p:attrName>style.visibility</p:attrName>
                                        </p:attrNameLst>
                                      </p:cBhvr>
                                      <p:to>
                                        <p:strVal val="visible"/>
                                      </p:to>
                                    </p:set>
                                    <p:animEffect transition="in" filter="strips(downRight)">
                                      <p:cBhvr>
                                        <p:cTn id="99" dur="500"/>
                                        <p:tgtEl>
                                          <p:spTgt spid="72"/>
                                        </p:tgtEl>
                                      </p:cBhvr>
                                    </p:animEffect>
                                  </p:childTnLst>
                                </p:cTn>
                              </p:par>
                            </p:childTnLst>
                          </p:cTn>
                        </p:par>
                        <p:par>
                          <p:cTn id="100" fill="hold">
                            <p:stCondLst>
                              <p:cond delay="9500"/>
                            </p:stCondLst>
                            <p:childTnLst>
                              <p:par>
                                <p:cTn id="101" presetID="18" presetClass="entr" presetSubtype="6" fill="hold"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strips(downRight)">
                                      <p:cBhvr>
                                        <p:cTn id="10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motor driver diagram"/>
          <p:cNvPicPr>
            <a:picLocks noChangeAspect="1"/>
          </p:cNvPicPr>
          <p:nvPr/>
        </p:nvPicPr>
        <p:blipFill>
          <a:blip r:embed="rId1"/>
          <a:stretch>
            <a:fillRect/>
          </a:stretch>
        </p:blipFill>
        <p:spPr>
          <a:xfrm>
            <a:off x="515620" y="299720"/>
            <a:ext cx="4272280" cy="4878705"/>
          </a:xfrm>
          <a:prstGeom prst="rect">
            <a:avLst/>
          </a:prstGeom>
        </p:spPr>
      </p:pic>
      <p:grpSp>
        <p:nvGrpSpPr>
          <p:cNvPr id="314373" name="组合 48"/>
          <p:cNvGrpSpPr/>
          <p:nvPr/>
        </p:nvGrpSpPr>
        <p:grpSpPr>
          <a:xfrm>
            <a:off x="7969885" y="288925"/>
            <a:ext cx="810895" cy="859790"/>
            <a:chOff x="1758" y="973"/>
            <a:chExt cx="937" cy="937"/>
          </a:xfrm>
          <a:blipFill rotWithShape="1">
            <a:blip r:embed="rId2"/>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CIRCUIT </a:t>
            </a:r>
            <a:endParaRPr lang="en-IN" altLang="en-US" sz="2800" b="1" strike="noStrike" cap="small" noProof="1" dirty="0" smtClean="0">
              <a:solidFill>
                <a:srgbClr val="FF9900"/>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DIAGRAM</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0" name="Oval 19"/>
          <p:cNvSpPr/>
          <p:nvPr/>
        </p:nvSpPr>
        <p:spPr>
          <a:xfrm>
            <a:off x="7973060" y="299085"/>
            <a:ext cx="819785" cy="79883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4" name="Picture 73" descr="Arduino-3855359304"/>
          <p:cNvPicPr>
            <a:picLocks noChangeAspect="1"/>
          </p:cNvPicPr>
          <p:nvPr/>
        </p:nvPicPr>
        <p:blipFill>
          <a:blip r:embed="rId3"/>
          <a:stretch>
            <a:fillRect/>
          </a:stretch>
        </p:blipFill>
        <p:spPr>
          <a:xfrm>
            <a:off x="6371590" y="3361690"/>
            <a:ext cx="1948815" cy="1383030"/>
          </a:xfrm>
          <a:prstGeom prst="rect">
            <a:avLst/>
          </a:prstGeom>
        </p:spPr>
      </p:pic>
      <p:pic>
        <p:nvPicPr>
          <p:cNvPr id="75" name="Picture 74" descr="hc05"/>
          <p:cNvPicPr>
            <a:picLocks noChangeAspect="1"/>
          </p:cNvPicPr>
          <p:nvPr/>
        </p:nvPicPr>
        <p:blipFill>
          <a:blip r:embed="rId4"/>
          <a:stretch>
            <a:fillRect/>
          </a:stretch>
        </p:blipFill>
        <p:spPr>
          <a:xfrm rot="5400000">
            <a:off x="6739890" y="2270760"/>
            <a:ext cx="3286760" cy="21272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motor driver diagram"/>
          <p:cNvPicPr>
            <a:picLocks noChangeAspect="1"/>
          </p:cNvPicPr>
          <p:nvPr/>
        </p:nvPicPr>
        <p:blipFill>
          <a:blip r:embed="rId1"/>
          <a:stretch>
            <a:fillRect/>
          </a:stretch>
        </p:blipFill>
        <p:spPr>
          <a:xfrm>
            <a:off x="515620" y="2909570"/>
            <a:ext cx="1986915" cy="2268855"/>
          </a:xfrm>
          <a:prstGeom prst="rect">
            <a:avLst/>
          </a:prstGeom>
        </p:spPr>
      </p:pic>
      <p:grpSp>
        <p:nvGrpSpPr>
          <p:cNvPr id="314373" name="组合 48"/>
          <p:cNvGrpSpPr/>
          <p:nvPr/>
        </p:nvGrpSpPr>
        <p:grpSpPr>
          <a:xfrm>
            <a:off x="7969885" y="288925"/>
            <a:ext cx="810895" cy="859790"/>
            <a:chOff x="1758" y="973"/>
            <a:chExt cx="937" cy="937"/>
          </a:xfrm>
          <a:blipFill rotWithShape="1">
            <a:blip r:embed="rId2"/>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CIRCUIT </a:t>
            </a:r>
            <a:endParaRPr lang="en-IN" altLang="en-US" sz="2800" b="1" strike="noStrike" cap="small" noProof="1" dirty="0" smtClean="0">
              <a:solidFill>
                <a:srgbClr val="FF9900"/>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DIAGRAM</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0" name="Oval 19"/>
          <p:cNvSpPr/>
          <p:nvPr/>
        </p:nvSpPr>
        <p:spPr>
          <a:xfrm>
            <a:off x="7973060" y="299085"/>
            <a:ext cx="819785" cy="79883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4" name="Picture 73" descr="Arduino-3855359304"/>
          <p:cNvPicPr>
            <a:picLocks noChangeAspect="1"/>
          </p:cNvPicPr>
          <p:nvPr/>
        </p:nvPicPr>
        <p:blipFill>
          <a:blip r:embed="rId3"/>
          <a:stretch>
            <a:fillRect/>
          </a:stretch>
        </p:blipFill>
        <p:spPr>
          <a:xfrm>
            <a:off x="3773805" y="2533015"/>
            <a:ext cx="3556635" cy="2524125"/>
          </a:xfrm>
          <a:prstGeom prst="rect">
            <a:avLst/>
          </a:prstGeom>
        </p:spPr>
      </p:pic>
      <p:pic>
        <p:nvPicPr>
          <p:cNvPr id="75" name="Picture 74" descr="hc05"/>
          <p:cNvPicPr>
            <a:picLocks noChangeAspect="1"/>
          </p:cNvPicPr>
          <p:nvPr/>
        </p:nvPicPr>
        <p:blipFill>
          <a:blip r:embed="rId4"/>
          <a:stretch>
            <a:fillRect/>
          </a:stretch>
        </p:blipFill>
        <p:spPr>
          <a:xfrm rot="5400000">
            <a:off x="5567680" y="793115"/>
            <a:ext cx="4498975" cy="2912110"/>
          </a:xfrm>
          <a:prstGeom prst="rect">
            <a:avLst/>
          </a:prstGeom>
        </p:spPr>
      </p:pic>
      <p:cxnSp>
        <p:nvCxnSpPr>
          <p:cNvPr id="7" name="Straight Connector 6"/>
          <p:cNvCxnSpPr/>
          <p:nvPr/>
        </p:nvCxnSpPr>
        <p:spPr>
          <a:xfrm>
            <a:off x="8220075" y="2635885"/>
            <a:ext cx="0" cy="857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grpSp>
        <p:nvGrpSpPr>
          <p:cNvPr id="21" name="Group 20"/>
          <p:cNvGrpSpPr/>
          <p:nvPr/>
        </p:nvGrpSpPr>
        <p:grpSpPr>
          <a:xfrm>
            <a:off x="5781675" y="2721610"/>
            <a:ext cx="2439670" cy="2207260"/>
            <a:chOff x="9105" y="4286"/>
            <a:chExt cx="3842" cy="3476"/>
          </a:xfrm>
        </p:grpSpPr>
        <p:cxnSp>
          <p:nvCxnSpPr>
            <p:cNvPr id="9" name="Straight Connector 8"/>
            <p:cNvCxnSpPr/>
            <p:nvPr/>
          </p:nvCxnSpPr>
          <p:spPr>
            <a:xfrm flipH="1" flipV="1">
              <a:off x="12509" y="4286"/>
              <a:ext cx="438" cy="4"/>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12509" y="4286"/>
              <a:ext cx="42" cy="347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Elbow Connector 10"/>
            <p:cNvCxnSpPr/>
            <p:nvPr/>
          </p:nvCxnSpPr>
          <p:spPr>
            <a:xfrm>
              <a:off x="9105" y="7609"/>
              <a:ext cx="3451" cy="153"/>
            </a:xfrm>
            <a:prstGeom prst="bentConnector3">
              <a:avLst>
                <a:gd name="adj1" fmla="val 753"/>
              </a:avLst>
            </a:prstGeom>
            <a:ln>
              <a:solidFill>
                <a:srgbClr val="FF0000"/>
              </a:solidFill>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5923915" y="2691765"/>
            <a:ext cx="2389505" cy="2139950"/>
            <a:chOff x="9329" y="4239"/>
            <a:chExt cx="3763" cy="3370"/>
          </a:xfrm>
        </p:grpSpPr>
        <p:cxnSp>
          <p:nvCxnSpPr>
            <p:cNvPr id="12" name="Straight Connector 11"/>
            <p:cNvCxnSpPr/>
            <p:nvPr/>
          </p:nvCxnSpPr>
          <p:spPr>
            <a:xfrm>
              <a:off x="9329" y="7599"/>
              <a:ext cx="3763" cy="1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13092" y="4239"/>
              <a:ext cx="0" cy="3360"/>
            </a:xfrm>
            <a:prstGeom prst="line">
              <a:avLst/>
            </a:prstGeom>
          </p:spPr>
          <p:style>
            <a:lnRef idx="3">
              <a:schemeClr val="dk1"/>
            </a:lnRef>
            <a:fillRef idx="0">
              <a:schemeClr val="dk1"/>
            </a:fillRef>
            <a:effectRef idx="2">
              <a:schemeClr val="dk1"/>
            </a:effectRef>
            <a:fontRef idx="minor">
              <a:schemeClr val="tx1"/>
            </a:fontRef>
          </p:style>
        </p:cxnSp>
      </p:grpSp>
      <p:grpSp>
        <p:nvGrpSpPr>
          <p:cNvPr id="24" name="Group 23"/>
          <p:cNvGrpSpPr/>
          <p:nvPr/>
        </p:nvGrpSpPr>
        <p:grpSpPr>
          <a:xfrm>
            <a:off x="6941185" y="2216150"/>
            <a:ext cx="1456690" cy="859790"/>
            <a:chOff x="10931" y="3490"/>
            <a:chExt cx="2294" cy="1354"/>
          </a:xfrm>
        </p:grpSpPr>
        <p:cxnSp>
          <p:nvCxnSpPr>
            <p:cNvPr id="14" name="Elbow Connector 13"/>
            <p:cNvCxnSpPr/>
            <p:nvPr/>
          </p:nvCxnSpPr>
          <p:spPr>
            <a:xfrm rot="10800000">
              <a:off x="10931" y="3490"/>
              <a:ext cx="2295" cy="1354"/>
            </a:xfrm>
            <a:prstGeom prst="bentConnector3">
              <a:avLst>
                <a:gd name="adj1" fmla="val 49978"/>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a:off x="10942" y="3510"/>
              <a:ext cx="0" cy="78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13217" y="4134"/>
              <a:ext cx="9" cy="71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grpSp>
      <p:grpSp>
        <p:nvGrpSpPr>
          <p:cNvPr id="23" name="Group 22"/>
          <p:cNvGrpSpPr/>
          <p:nvPr/>
        </p:nvGrpSpPr>
        <p:grpSpPr>
          <a:xfrm>
            <a:off x="6727190" y="2759075"/>
            <a:ext cx="1763395" cy="590550"/>
            <a:chOff x="10594" y="4345"/>
            <a:chExt cx="2777" cy="930"/>
          </a:xfrm>
        </p:grpSpPr>
        <p:cxnSp>
          <p:nvCxnSpPr>
            <p:cNvPr id="18" name="Straight Connector 17"/>
            <p:cNvCxnSpPr/>
            <p:nvPr/>
          </p:nvCxnSpPr>
          <p:spPr>
            <a:xfrm>
              <a:off x="13361" y="4345"/>
              <a:ext cx="10" cy="931"/>
            </a:xfrm>
            <a:prstGeom prst="line">
              <a:avLst/>
            </a:prstGeom>
            <a:ln>
              <a:solidFill>
                <a:srgbClr val="FFFF00"/>
              </a:solidFill>
            </a:ln>
          </p:spPr>
          <p:style>
            <a:lnRef idx="3">
              <a:schemeClr val="dk1"/>
            </a:lnRef>
            <a:fillRef idx="0">
              <a:schemeClr val="dk1"/>
            </a:fillRef>
            <a:effectRef idx="2">
              <a:schemeClr val="dk1"/>
            </a:effectRef>
            <a:fontRef idx="minor">
              <a:schemeClr val="tx1"/>
            </a:fontRef>
          </p:style>
        </p:cxnSp>
        <p:cxnSp>
          <p:nvCxnSpPr>
            <p:cNvPr id="19" name="Elbow Connector 18"/>
            <p:cNvCxnSpPr/>
            <p:nvPr/>
          </p:nvCxnSpPr>
          <p:spPr>
            <a:xfrm>
              <a:off x="10594" y="4345"/>
              <a:ext cx="2777" cy="931"/>
            </a:xfrm>
            <a:prstGeom prst="bentConnector3">
              <a:avLst>
                <a:gd name="adj1" fmla="val 31688"/>
              </a:avLst>
            </a:prstGeom>
            <a:ln>
              <a:solidFill>
                <a:srgbClr val="FFFF00"/>
              </a:solidFill>
            </a:ln>
          </p:spPr>
          <p:style>
            <a:lnRef idx="3">
              <a:schemeClr val="dk1"/>
            </a:lnRef>
            <a:fillRef idx="0">
              <a:schemeClr val="dk1"/>
            </a:fillRef>
            <a:effectRef idx="2">
              <a:schemeClr val="dk1"/>
            </a:effectRef>
            <a:fontRef idx="minor">
              <a:schemeClr val="tx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trips(downLeft)">
                                      <p:cBhvr>
                                        <p:cTn id="11" dur="500"/>
                                        <p:tgtEl>
                                          <p:spTgt spid="22"/>
                                        </p:tgtEl>
                                      </p:cBhvr>
                                    </p:animEffect>
                                  </p:childTnLst>
                                </p:cTn>
                              </p:par>
                            </p:childTnLst>
                          </p:cTn>
                        </p:par>
                        <p:par>
                          <p:cTn id="12" fill="hold">
                            <p:stCondLst>
                              <p:cond delay="1000"/>
                            </p:stCondLst>
                            <p:childTnLst>
                              <p:par>
                                <p:cTn id="13" presetID="18" presetClass="entr" presetSubtype="9"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trips(upLeft)">
                                      <p:cBhvr>
                                        <p:cTn id="15" dur="500"/>
                                        <p:tgtEl>
                                          <p:spTgt spid="24"/>
                                        </p:tgtEl>
                                      </p:cBhvr>
                                    </p:animEffect>
                                  </p:childTnLst>
                                </p:cTn>
                              </p:par>
                              <p:par>
                                <p:cTn id="16" presetID="18" presetClass="entr" presetSubtype="9"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strips(up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motor driver diagram"/>
          <p:cNvPicPr>
            <a:picLocks noChangeAspect="1"/>
          </p:cNvPicPr>
          <p:nvPr/>
        </p:nvPicPr>
        <p:blipFill>
          <a:blip r:embed="rId1"/>
          <a:stretch>
            <a:fillRect/>
          </a:stretch>
        </p:blipFill>
        <p:spPr>
          <a:xfrm>
            <a:off x="515620" y="2909570"/>
            <a:ext cx="1986915" cy="2268855"/>
          </a:xfrm>
          <a:prstGeom prst="rect">
            <a:avLst/>
          </a:prstGeom>
        </p:spPr>
      </p:pic>
      <p:grpSp>
        <p:nvGrpSpPr>
          <p:cNvPr id="314373" name="组合 48"/>
          <p:cNvGrpSpPr/>
          <p:nvPr/>
        </p:nvGrpSpPr>
        <p:grpSpPr>
          <a:xfrm>
            <a:off x="7969885" y="288925"/>
            <a:ext cx="810895" cy="859790"/>
            <a:chOff x="1758" y="973"/>
            <a:chExt cx="937" cy="937"/>
          </a:xfrm>
          <a:blipFill rotWithShape="1">
            <a:blip r:embed="rId2"/>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CIRCUIT </a:t>
            </a:r>
            <a:endParaRPr lang="en-IN" altLang="en-US" sz="2800" b="1" strike="noStrike" cap="small" noProof="1" dirty="0" smtClean="0">
              <a:solidFill>
                <a:srgbClr val="FF9900"/>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DIAGRAM</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20" name="Oval 19"/>
          <p:cNvSpPr/>
          <p:nvPr/>
        </p:nvSpPr>
        <p:spPr>
          <a:xfrm>
            <a:off x="7973060" y="299085"/>
            <a:ext cx="819785" cy="79883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Picture 4" descr="hc05 module diagram"/>
          <p:cNvPicPr>
            <a:picLocks noChangeAspect="1"/>
          </p:cNvPicPr>
          <p:nvPr/>
        </p:nvPicPr>
        <p:blipFill>
          <a:blip r:embed="rId3"/>
          <a:stretch>
            <a:fillRect/>
          </a:stretch>
        </p:blipFill>
        <p:spPr>
          <a:xfrm>
            <a:off x="3806825" y="1397000"/>
            <a:ext cx="4973955" cy="34067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4373" name="组合 48"/>
          <p:cNvGrpSpPr/>
          <p:nvPr/>
        </p:nvGrpSpPr>
        <p:grpSpPr>
          <a:xfrm>
            <a:off x="7746365" y="59690"/>
            <a:ext cx="1034415" cy="1043305"/>
            <a:chOff x="1758" y="973"/>
            <a:chExt cx="937" cy="937"/>
          </a:xfrm>
          <a:blipFill rotWithShape="1">
            <a:blip r:embed="rId1"/>
            <a:stretch>
              <a:fillRect l="-23000" r="-23000"/>
            </a:stretch>
          </a:blipFill>
        </p:grpSpPr>
        <p:sp>
          <p:nvSpPr>
            <p:cNvPr id="16" name="椭圆 15"/>
            <p:cNvSpPr/>
            <p:nvPr/>
          </p:nvSpPr>
          <p:spPr>
            <a:xfrm>
              <a:off x="1758" y="973"/>
              <a:ext cx="937" cy="93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39076" name="Freeform 33"/>
            <p:cNvSpPr>
              <a:spLocks noEditPoints="1"/>
            </p:cNvSpPr>
            <p:nvPr/>
          </p:nvSpPr>
          <p:spPr>
            <a:xfrm>
              <a:off x="2034" y="996"/>
              <a:ext cx="374" cy="720"/>
            </a:xfrm>
            <a:custGeom>
              <a:avLst/>
              <a:gdLst/>
              <a:ahLst/>
              <a:cxnLst>
                <a:cxn ang="0">
                  <a:pos x="398" y="522"/>
                </a:cxn>
                <a:cxn ang="0">
                  <a:pos x="398" y="822"/>
                </a:cxn>
                <a:cxn ang="0">
                  <a:pos x="445" y="844"/>
                </a:cxn>
                <a:cxn ang="0">
                  <a:pos x="0" y="912"/>
                </a:cxn>
                <a:cxn ang="0">
                  <a:pos x="41" y="844"/>
                </a:cxn>
                <a:cxn ang="0">
                  <a:pos x="0" y="463"/>
                </a:cxn>
                <a:cxn ang="0">
                  <a:pos x="445" y="394"/>
                </a:cxn>
                <a:cxn ang="0">
                  <a:pos x="398" y="463"/>
                </a:cxn>
                <a:cxn ang="0">
                  <a:pos x="336" y="522"/>
                </a:cxn>
                <a:cxn ang="0">
                  <a:pos x="263" y="794"/>
                </a:cxn>
                <a:cxn ang="0">
                  <a:pos x="336" y="522"/>
                </a:cxn>
                <a:cxn ang="0">
                  <a:pos x="494" y="152"/>
                </a:cxn>
                <a:cxn ang="0">
                  <a:pos x="499" y="116"/>
                </a:cxn>
                <a:cxn ang="0">
                  <a:pos x="370" y="56"/>
                </a:cxn>
                <a:cxn ang="0">
                  <a:pos x="488" y="0"/>
                </a:cxn>
                <a:cxn ang="0">
                  <a:pos x="357" y="56"/>
                </a:cxn>
                <a:cxn ang="0">
                  <a:pos x="357" y="116"/>
                </a:cxn>
                <a:cxn ang="0">
                  <a:pos x="488" y="174"/>
                </a:cxn>
                <a:cxn ang="0">
                  <a:pos x="494" y="152"/>
                </a:cxn>
                <a:cxn ang="0">
                  <a:pos x="246" y="197"/>
                </a:cxn>
                <a:cxn ang="0">
                  <a:pos x="276" y="204"/>
                </a:cxn>
                <a:cxn ang="0">
                  <a:pos x="325" y="229"/>
                </a:cxn>
                <a:cxn ang="0">
                  <a:pos x="364" y="268"/>
                </a:cxn>
                <a:cxn ang="0">
                  <a:pos x="389" y="317"/>
                </a:cxn>
                <a:cxn ang="0">
                  <a:pos x="41" y="345"/>
                </a:cxn>
                <a:cxn ang="0">
                  <a:pos x="47" y="317"/>
                </a:cxn>
                <a:cxn ang="0">
                  <a:pos x="75" y="268"/>
                </a:cxn>
                <a:cxn ang="0">
                  <a:pos x="113" y="227"/>
                </a:cxn>
                <a:cxn ang="0">
                  <a:pos x="165" y="201"/>
                </a:cxn>
                <a:cxn ang="0">
                  <a:pos x="193" y="163"/>
                </a:cxn>
                <a:cxn ang="0">
                  <a:pos x="156" y="7"/>
                </a:cxn>
                <a:cxn ang="0">
                  <a:pos x="287" y="39"/>
                </a:cxn>
                <a:cxn ang="0">
                  <a:pos x="278" y="41"/>
                </a:cxn>
                <a:cxn ang="0">
                  <a:pos x="265" y="49"/>
                </a:cxn>
                <a:cxn ang="0">
                  <a:pos x="255" y="60"/>
                </a:cxn>
                <a:cxn ang="0">
                  <a:pos x="248" y="75"/>
                </a:cxn>
                <a:cxn ang="0">
                  <a:pos x="248" y="84"/>
                </a:cxn>
                <a:cxn ang="0">
                  <a:pos x="250" y="99"/>
                </a:cxn>
                <a:cxn ang="0">
                  <a:pos x="259" y="114"/>
                </a:cxn>
                <a:cxn ang="0">
                  <a:pos x="272" y="122"/>
                </a:cxn>
                <a:cxn ang="0">
                  <a:pos x="287" y="127"/>
                </a:cxn>
                <a:cxn ang="0">
                  <a:pos x="246" y="163"/>
                </a:cxn>
              </a:cxnLst>
              <a:pathLst>
                <a:path w="499" h="912">
                  <a:moveTo>
                    <a:pt x="398" y="463"/>
                  </a:moveTo>
                  <a:lnTo>
                    <a:pt x="398" y="522"/>
                  </a:lnTo>
                  <a:lnTo>
                    <a:pt x="398" y="794"/>
                  </a:lnTo>
                  <a:lnTo>
                    <a:pt x="398" y="822"/>
                  </a:lnTo>
                  <a:lnTo>
                    <a:pt x="398" y="844"/>
                  </a:lnTo>
                  <a:lnTo>
                    <a:pt x="445" y="844"/>
                  </a:lnTo>
                  <a:lnTo>
                    <a:pt x="445" y="912"/>
                  </a:lnTo>
                  <a:lnTo>
                    <a:pt x="0" y="912"/>
                  </a:lnTo>
                  <a:lnTo>
                    <a:pt x="0" y="844"/>
                  </a:lnTo>
                  <a:lnTo>
                    <a:pt x="41" y="844"/>
                  </a:lnTo>
                  <a:lnTo>
                    <a:pt x="41" y="463"/>
                  </a:lnTo>
                  <a:lnTo>
                    <a:pt x="0" y="463"/>
                  </a:lnTo>
                  <a:lnTo>
                    <a:pt x="0" y="394"/>
                  </a:lnTo>
                  <a:lnTo>
                    <a:pt x="445" y="394"/>
                  </a:lnTo>
                  <a:lnTo>
                    <a:pt x="445" y="463"/>
                  </a:lnTo>
                  <a:lnTo>
                    <a:pt x="398" y="463"/>
                  </a:lnTo>
                  <a:lnTo>
                    <a:pt x="398" y="463"/>
                  </a:lnTo>
                  <a:close/>
                  <a:moveTo>
                    <a:pt x="336" y="522"/>
                  </a:moveTo>
                  <a:lnTo>
                    <a:pt x="263" y="522"/>
                  </a:lnTo>
                  <a:lnTo>
                    <a:pt x="263" y="794"/>
                  </a:lnTo>
                  <a:lnTo>
                    <a:pt x="336" y="794"/>
                  </a:lnTo>
                  <a:lnTo>
                    <a:pt x="336" y="522"/>
                  </a:lnTo>
                  <a:lnTo>
                    <a:pt x="336" y="522"/>
                  </a:lnTo>
                  <a:close/>
                  <a:moveTo>
                    <a:pt x="494" y="152"/>
                  </a:moveTo>
                  <a:lnTo>
                    <a:pt x="370" y="116"/>
                  </a:lnTo>
                  <a:lnTo>
                    <a:pt x="499" y="116"/>
                  </a:lnTo>
                  <a:lnTo>
                    <a:pt x="499" y="56"/>
                  </a:lnTo>
                  <a:lnTo>
                    <a:pt x="370" y="56"/>
                  </a:lnTo>
                  <a:lnTo>
                    <a:pt x="494" y="22"/>
                  </a:lnTo>
                  <a:lnTo>
                    <a:pt x="488" y="0"/>
                  </a:lnTo>
                  <a:lnTo>
                    <a:pt x="353" y="37"/>
                  </a:lnTo>
                  <a:lnTo>
                    <a:pt x="357" y="56"/>
                  </a:lnTo>
                  <a:lnTo>
                    <a:pt x="357" y="116"/>
                  </a:lnTo>
                  <a:lnTo>
                    <a:pt x="357" y="116"/>
                  </a:lnTo>
                  <a:lnTo>
                    <a:pt x="353" y="135"/>
                  </a:lnTo>
                  <a:lnTo>
                    <a:pt x="488" y="174"/>
                  </a:lnTo>
                  <a:lnTo>
                    <a:pt x="494" y="152"/>
                  </a:lnTo>
                  <a:lnTo>
                    <a:pt x="494" y="152"/>
                  </a:lnTo>
                  <a:close/>
                  <a:moveTo>
                    <a:pt x="246" y="163"/>
                  </a:moveTo>
                  <a:lnTo>
                    <a:pt x="246" y="197"/>
                  </a:lnTo>
                  <a:lnTo>
                    <a:pt x="246" y="197"/>
                  </a:lnTo>
                  <a:lnTo>
                    <a:pt x="276" y="204"/>
                  </a:lnTo>
                  <a:lnTo>
                    <a:pt x="302" y="214"/>
                  </a:lnTo>
                  <a:lnTo>
                    <a:pt x="325" y="229"/>
                  </a:lnTo>
                  <a:lnTo>
                    <a:pt x="347" y="246"/>
                  </a:lnTo>
                  <a:lnTo>
                    <a:pt x="364" y="268"/>
                  </a:lnTo>
                  <a:lnTo>
                    <a:pt x="379" y="291"/>
                  </a:lnTo>
                  <a:lnTo>
                    <a:pt x="389" y="317"/>
                  </a:lnTo>
                  <a:lnTo>
                    <a:pt x="396" y="345"/>
                  </a:lnTo>
                  <a:lnTo>
                    <a:pt x="41" y="345"/>
                  </a:lnTo>
                  <a:lnTo>
                    <a:pt x="41" y="345"/>
                  </a:lnTo>
                  <a:lnTo>
                    <a:pt x="47" y="317"/>
                  </a:lnTo>
                  <a:lnTo>
                    <a:pt x="60" y="291"/>
                  </a:lnTo>
                  <a:lnTo>
                    <a:pt x="75" y="268"/>
                  </a:lnTo>
                  <a:lnTo>
                    <a:pt x="92" y="246"/>
                  </a:lnTo>
                  <a:lnTo>
                    <a:pt x="113" y="227"/>
                  </a:lnTo>
                  <a:lnTo>
                    <a:pt x="137" y="212"/>
                  </a:lnTo>
                  <a:lnTo>
                    <a:pt x="165" y="201"/>
                  </a:lnTo>
                  <a:lnTo>
                    <a:pt x="193" y="195"/>
                  </a:lnTo>
                  <a:lnTo>
                    <a:pt x="193" y="163"/>
                  </a:lnTo>
                  <a:lnTo>
                    <a:pt x="156" y="163"/>
                  </a:lnTo>
                  <a:lnTo>
                    <a:pt x="156" y="7"/>
                  </a:lnTo>
                  <a:lnTo>
                    <a:pt x="287" y="7"/>
                  </a:lnTo>
                  <a:lnTo>
                    <a:pt x="287" y="39"/>
                  </a:lnTo>
                  <a:lnTo>
                    <a:pt x="287" y="39"/>
                  </a:lnTo>
                  <a:lnTo>
                    <a:pt x="278" y="41"/>
                  </a:lnTo>
                  <a:lnTo>
                    <a:pt x="272" y="45"/>
                  </a:lnTo>
                  <a:lnTo>
                    <a:pt x="265" y="49"/>
                  </a:lnTo>
                  <a:lnTo>
                    <a:pt x="259" y="54"/>
                  </a:lnTo>
                  <a:lnTo>
                    <a:pt x="255" y="60"/>
                  </a:lnTo>
                  <a:lnTo>
                    <a:pt x="250" y="67"/>
                  </a:lnTo>
                  <a:lnTo>
                    <a:pt x="248" y="75"/>
                  </a:lnTo>
                  <a:lnTo>
                    <a:pt x="248" y="84"/>
                  </a:lnTo>
                  <a:lnTo>
                    <a:pt x="248" y="84"/>
                  </a:lnTo>
                  <a:lnTo>
                    <a:pt x="248" y="92"/>
                  </a:lnTo>
                  <a:lnTo>
                    <a:pt x="250" y="99"/>
                  </a:lnTo>
                  <a:lnTo>
                    <a:pt x="255" y="107"/>
                  </a:lnTo>
                  <a:lnTo>
                    <a:pt x="259" y="114"/>
                  </a:lnTo>
                  <a:lnTo>
                    <a:pt x="265" y="118"/>
                  </a:lnTo>
                  <a:lnTo>
                    <a:pt x="272" y="122"/>
                  </a:lnTo>
                  <a:lnTo>
                    <a:pt x="278" y="127"/>
                  </a:lnTo>
                  <a:lnTo>
                    <a:pt x="287" y="127"/>
                  </a:lnTo>
                  <a:lnTo>
                    <a:pt x="287" y="163"/>
                  </a:lnTo>
                  <a:lnTo>
                    <a:pt x="246" y="163"/>
                  </a:lnTo>
                  <a:close/>
                </a:path>
              </a:pathLst>
            </a:custGeom>
            <a:grpFill/>
            <a:ln w="9525">
              <a:noFill/>
            </a:ln>
          </p:spPr>
          <p:txBody>
            <a:bodyPr/>
            <a:p>
              <a:pPr fontAlgn="base"/>
              <a:endParaRPr lang="zh-CN" altLang="en-US" sz="1405" strike="noStrike" noProof="1">
                <a:ea typeface="Arial Unicode MS" panose="020B0604020202020204" charset="-122"/>
              </a:endParaRPr>
            </a:p>
          </p:txBody>
        </p:sp>
      </p:grpSp>
      <p:sp>
        <p:nvSpPr>
          <p:cNvPr id="3" name="直角三角形 2"/>
          <p:cNvSpPr/>
          <p:nvPr/>
        </p:nvSpPr>
        <p:spPr>
          <a:xfrm rot="5400000">
            <a:off x="-19050" y="-12700"/>
            <a:ext cx="1409700" cy="140970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sp>
        <p:nvSpPr>
          <p:cNvPr id="4" name="Copyright Notice"/>
          <p:cNvSpPr/>
          <p:nvPr/>
        </p:nvSpPr>
        <p:spPr bwMode="auto">
          <a:xfrm>
            <a:off x="4500245" y="190500"/>
            <a:ext cx="3118485" cy="9124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56626" tIns="25481" rIns="56626" bIns="25481"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r>
              <a:rPr lang="en-IN" altLang="en-US" sz="2800" b="1" strike="noStrike" cap="small" noProof="1" dirty="0" smtClean="0">
                <a:solidFill>
                  <a:srgbClr val="FF9900"/>
                </a:solidFill>
                <a:latin typeface="Arial Unicode MS" panose="020B0604020202020204" charset="-122"/>
                <a:ea typeface="Arial Unicode MS" panose="020B0604020202020204" charset="-122"/>
              </a:rPr>
              <a:t>ARDUINO</a:t>
            </a:r>
            <a:r>
              <a:rPr lang="en-IN" altLang="en-US" sz="2800" b="1" strike="noStrike" cap="small" noProof="1" dirty="0" smtClean="0">
                <a:solidFill>
                  <a:srgbClr val="002748"/>
                </a:solidFill>
                <a:latin typeface="Arial Unicode MS" panose="020B0604020202020204" charset="-122"/>
                <a:ea typeface="Arial Unicode MS" panose="020B0604020202020204" charset="-122"/>
              </a:rPr>
              <a:t> </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a:p>
            <a:pPr algn="r" fontAlgn="base"/>
            <a:r>
              <a:rPr lang="en-IN" altLang="en-US" sz="2800" b="1" strike="noStrike" cap="small" noProof="1" dirty="0" smtClean="0">
                <a:solidFill>
                  <a:srgbClr val="002748"/>
                </a:solidFill>
                <a:latin typeface="Arial Unicode MS" panose="020B0604020202020204" charset="-122"/>
                <a:ea typeface="Arial Unicode MS" panose="020B0604020202020204" charset="-122"/>
              </a:rPr>
              <a:t>CODE</a:t>
            </a:r>
            <a:endParaRPr lang="en-IN" altLang="en-US" sz="2800" b="1" strike="noStrike" cap="small" noProof="1" dirty="0" smtClean="0">
              <a:solidFill>
                <a:srgbClr val="002748"/>
              </a:solidFill>
              <a:latin typeface="Arial Unicode MS" panose="020B0604020202020204" charset="-122"/>
              <a:ea typeface="Arial Unicode MS" panose="020B0604020202020204" charset="-122"/>
            </a:endParaRPr>
          </a:p>
        </p:txBody>
      </p:sp>
      <p:sp>
        <p:nvSpPr>
          <p:cNvPr id="8" name="直角三角形 7"/>
          <p:cNvSpPr/>
          <p:nvPr/>
        </p:nvSpPr>
        <p:spPr>
          <a:xfrm rot="16200000">
            <a:off x="8384381" y="4396581"/>
            <a:ext cx="782638" cy="781050"/>
          </a:xfrm>
          <a:prstGeom prst="rtTriangle">
            <a:avLst/>
          </a:prstGeom>
          <a:solidFill>
            <a:srgbClr val="002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ea typeface="Arial Unicode MS" panose="020B0604020202020204" charset="-122"/>
            </a:endParaRPr>
          </a:p>
        </p:txBody>
      </p:sp>
      <p:pic>
        <p:nvPicPr>
          <p:cNvPr id="2" name="Picture 1" descr="CODE 1"/>
          <p:cNvPicPr>
            <a:picLocks noChangeAspect="1"/>
          </p:cNvPicPr>
          <p:nvPr/>
        </p:nvPicPr>
        <p:blipFill>
          <a:blip r:embed="rId2"/>
          <a:stretch>
            <a:fillRect/>
          </a:stretch>
        </p:blipFill>
        <p:spPr>
          <a:xfrm>
            <a:off x="326390" y="1086485"/>
            <a:ext cx="4265295" cy="3699510"/>
          </a:xfrm>
          <a:prstGeom prst="rect">
            <a:avLst/>
          </a:prstGeom>
        </p:spPr>
      </p:pic>
      <p:pic>
        <p:nvPicPr>
          <p:cNvPr id="5" name="Picture 4" descr="CODE 2"/>
          <p:cNvPicPr>
            <a:picLocks noChangeAspect="1"/>
          </p:cNvPicPr>
          <p:nvPr/>
        </p:nvPicPr>
        <p:blipFill>
          <a:blip r:embed="rId3"/>
          <a:stretch>
            <a:fillRect/>
          </a:stretch>
        </p:blipFill>
        <p:spPr>
          <a:xfrm>
            <a:off x="4809490" y="1114425"/>
            <a:ext cx="3971290" cy="367157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314373"/>
                                        </p:tgtEl>
                                        <p:attrNameLst>
                                          <p:attrName>style.visibility</p:attrName>
                                        </p:attrNameLst>
                                      </p:cBhvr>
                                      <p:to>
                                        <p:strVal val="visible"/>
                                      </p:to>
                                    </p:set>
                                    <p:anim calcmode="lin" valueType="num">
                                      <p:cBhvr>
                                        <p:cTn id="12" dur="500" fill="hold"/>
                                        <p:tgtEl>
                                          <p:spTgt spid="314373"/>
                                        </p:tgtEl>
                                        <p:attrNameLst>
                                          <p:attrName>ppt_w</p:attrName>
                                        </p:attrNameLst>
                                      </p:cBhvr>
                                      <p:tavLst>
                                        <p:tav tm="0">
                                          <p:val>
                                            <p:fltVal val="0.000000"/>
                                          </p:val>
                                        </p:tav>
                                        <p:tav tm="100000">
                                          <p:val>
                                            <p:strVal val="#ppt_w"/>
                                          </p:val>
                                        </p:tav>
                                      </p:tavLst>
                                    </p:anim>
                                    <p:anim calcmode="lin" valueType="num">
                                      <p:cBhvr>
                                        <p:cTn id="13" dur="500" fill="hold"/>
                                        <p:tgtEl>
                                          <p:spTgt spid="314373"/>
                                        </p:tgtEl>
                                        <p:attrNameLst>
                                          <p:attrName>ppt_h</p:attrName>
                                        </p:attrNameLst>
                                      </p:cBhvr>
                                      <p:tavLst>
                                        <p:tav tm="0">
                                          <p:val>
                                            <p:fltVal val="0.000000"/>
                                          </p:val>
                                        </p:tav>
                                        <p:tav tm="100000">
                                          <p:val>
                                            <p:strVal val="#ppt_h"/>
                                          </p:val>
                                        </p:tav>
                                      </p:tavLst>
                                    </p:anim>
                                    <p:anim calcmode="lin" valueType="num">
                                      <p:cBhvr>
                                        <p:cTn id="14" dur="500" fill="hold"/>
                                        <p:tgtEl>
                                          <p:spTgt spid="314373"/>
                                        </p:tgtEl>
                                        <p:attrNameLst>
                                          <p:attrName>style.rotation</p:attrName>
                                        </p:attrNameLst>
                                      </p:cBhvr>
                                      <p:tavLst>
                                        <p:tav tm="0">
                                          <p:val>
                                            <p:fltVal val="360.000000"/>
                                          </p:val>
                                        </p:tav>
                                        <p:tav tm="100000">
                                          <p:val>
                                            <p:fltVal val="0.000000"/>
                                          </p:val>
                                        </p:tav>
                                      </p:tavLst>
                                    </p:anim>
                                    <p:animEffect transition="in" filter="fade">
                                      <p:cBhvr>
                                        <p:cTn id="15" dur="500"/>
                                        <p:tgtEl>
                                          <p:spTgt spid="31437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000000"/>
                                          </p:val>
                                        </p:tav>
                                        <p:tav tm="100000">
                                          <p:val>
                                            <p:strVal val="#ppt_w"/>
                                          </p:val>
                                        </p:tav>
                                      </p:tavLst>
                                    </p:anim>
                                    <p:anim calcmode="lin" valueType="num">
                                      <p:cBhvr>
                                        <p:cTn id="20" dur="500" fill="hold"/>
                                        <p:tgtEl>
                                          <p:spTgt spid="4"/>
                                        </p:tgtEl>
                                        <p:attrNameLst>
                                          <p:attrName>ppt_h</p:attrName>
                                        </p:attrNameLst>
                                      </p:cBhvr>
                                      <p:tavLst>
                                        <p:tav tm="0">
                                          <p:val>
                                            <p:fltVal val="0.000000"/>
                                          </p:val>
                                        </p:tav>
                                        <p:tav tm="100000">
                                          <p:val>
                                            <p:strVal val="#ppt_h"/>
                                          </p:val>
                                        </p:tav>
                                      </p:tavLst>
                                    </p:anim>
                                    <p:anim calcmode="lin" valueType="num">
                                      <p:cBhvr>
                                        <p:cTn id="21" dur="500" fill="hold"/>
                                        <p:tgtEl>
                                          <p:spTgt spid="4"/>
                                        </p:tgtEl>
                                        <p:attrNameLst>
                                          <p:attrName>style.rotation</p:attrName>
                                        </p:attrNameLst>
                                      </p:cBhvr>
                                      <p:tavLst>
                                        <p:tav tm="0">
                                          <p:val>
                                            <p:fltVal val="360.000000"/>
                                          </p:val>
                                        </p:tav>
                                        <p:tav tm="100000">
                                          <p:val>
                                            <p:fltVal val="0.000000"/>
                                          </p:val>
                                        </p:tav>
                                      </p:tavLst>
                                    </p:anim>
                                    <p:animEffect transition="in" filter="fade">
                                      <p:cBhvr>
                                        <p:cTn id="22" dur="500"/>
                                        <p:tgtEl>
                                          <p:spTgt spid="4"/>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ppt_x</p:attrName>
                                        </p:attrNameLst>
                                      </p:cBhvr>
                                      <p:tavLst>
                                        <p:tav tm="0">
                                          <p:val>
                                            <p:strVal val="0-#ppt_w/2"/>
                                          </p:val>
                                        </p:tav>
                                        <p:tav tm="100000">
                                          <p:val>
                                            <p:strVal val="#ppt_x"/>
                                          </p:val>
                                        </p:tav>
                                      </p:tavLst>
                                    </p:anim>
                                    <p:anim calcmode="lin" valueType="num">
                                      <p:cBhvr>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2"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P spid="8" grpId="0" bldLvl="0" animBg="1"/>
    </p:bldLst>
  </p:timing>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Arial"/>
        <a:cs typeface=""/>
      </a:majorFont>
      <a:minorFont>
        <a:latin typeface="Arial"/>
        <a:ea typeface="Arial"/>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1153</Words>
  <Application>WPS Presentation</Application>
  <PresentationFormat/>
  <Paragraphs>79</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14</vt:i4>
      </vt:variant>
    </vt:vector>
  </HeadingPairs>
  <TitlesOfParts>
    <vt:vector size="25" baseType="lpstr">
      <vt:lpstr>Arial</vt:lpstr>
      <vt:lpstr>SimSun</vt:lpstr>
      <vt:lpstr>Wingdings</vt:lpstr>
      <vt:lpstr>Arial Unicode MS</vt:lpstr>
      <vt:lpstr>Calibri</vt:lpstr>
      <vt:lpstr>Microsoft YaHei</vt:lpstr>
      <vt:lpstr>黑体</vt:lpstr>
      <vt:lpstr>Adobe Fan Heiti Std B</vt:lpstr>
      <vt:lpstr>Arial Unicode MS</vt:lpstr>
      <vt:lpstr>1_默认设计模板</vt:lpstr>
      <vt:lpstr>3_默认设计模板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achar</cp:lastModifiedBy>
  <cp:revision>34</cp:revision>
  <dcterms:created xsi:type="dcterms:W3CDTF">2016-03-12T08:37:00Z</dcterms:created>
  <dcterms:modified xsi:type="dcterms:W3CDTF">2022-12-02T08:07:32Z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1033-11.2.0.11417</vt:lpwstr>
  </property>
  <property fmtid="{D5CDD505-2E9C-101B-9397-08002B2CF9AE}" pid="3" name="ICV">
    <vt:lpwstr>94103759CC3A4FDEBB74EFA4BCACD72A</vt:lpwstr>
  </property>
</Properties>
</file>